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1"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4" d="100"/>
          <a:sy n="94" d="100"/>
        </p:scale>
        <p:origin x="-8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9" name="Group 8"/>
          <p:cNvGrpSpPr/>
          <p:nvPr/>
        </p:nvGrpSpPr>
        <p:grpSpPr>
          <a:xfrm>
            <a:off x="486873" y="411480"/>
            <a:ext cx="8170254" cy="6035040"/>
            <a:chOff x="486873" y="411480"/>
            <a:chExt cx="8170254" cy="6035040"/>
          </a:xfrm>
        </p:grpSpPr>
        <p:sp>
          <p:nvSpPr>
            <p:cNvPr id="8" name="Rectangle 7"/>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5" name="Straight Connector 14"/>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562843" y="457200"/>
              <a:ext cx="7982712" cy="25786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ctrTitle"/>
          </p:nvPr>
        </p:nvSpPr>
        <p:spPr>
          <a:xfrm>
            <a:off x="914400" y="1123950"/>
            <a:ext cx="7342188" cy="1924050"/>
          </a:xfrm>
        </p:spPr>
        <p:txBody>
          <a:bodyPr anchor="b" anchorCtr="0">
            <a:noAutofit/>
          </a:bodyPr>
          <a:lstStyle>
            <a:lvl1pPr>
              <a:defRPr sz="5400" kern="1200">
                <a:solidFill>
                  <a:schemeClr val="tx1">
                    <a:lumMod val="75000"/>
                    <a:lumOff val="25000"/>
                  </a:schemeClr>
                </a:solidFill>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914400" y="3429000"/>
            <a:ext cx="7342188" cy="1752600"/>
          </a:xfrm>
        </p:spPr>
        <p:txBody>
          <a:bodyPr vert="horz" lIns="91440" tIns="45720" rIns="91440" bIns="45720" rtlCol="0">
            <a:normAutofit/>
          </a:bodyPr>
          <a:lstStyle>
            <a:lvl1pPr marL="0" indent="0" algn="ctr" defTabSz="914400" rtl="0" eaLnBrk="1" latinLnBrk="0" hangingPunct="1">
              <a:spcBef>
                <a:spcPts val="300"/>
              </a:spcBef>
              <a:buClr>
                <a:schemeClr val="tx1">
                  <a:lumMod val="75000"/>
                  <a:lumOff val="25000"/>
                </a:schemeClr>
              </a:buClr>
              <a:buFont typeface="Arial" pitchFamily="34" charset="0"/>
              <a:buNone/>
              <a:defRPr sz="2000" kern="1200">
                <a:solidFill>
                  <a:schemeClr val="tx1">
                    <a:lumMod val="75000"/>
                    <a:lumOff val="2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73741" y="6122894"/>
            <a:ext cx="2133600" cy="259317"/>
          </a:xfrm>
        </p:spPr>
        <p:txBody>
          <a:bodyPr/>
          <a:lstStyle/>
          <a:p>
            <a:fld id="{7D290233-0DD1-4A80-BB1E-9ADC3556DBB6}" type="datetimeFigureOut">
              <a:rPr lang="en-US" smtClean="0"/>
              <a:t>2/6/18</a:t>
            </a:fld>
            <a:endParaRPr lang="en-US"/>
          </a:p>
        </p:txBody>
      </p:sp>
      <p:sp>
        <p:nvSpPr>
          <p:cNvPr id="5" name="Footer Placeholder 4"/>
          <p:cNvSpPr>
            <a:spLocks noGrp="1"/>
          </p:cNvSpPr>
          <p:nvPr>
            <p:ph type="ftr" sz="quarter" idx="11"/>
          </p:nvPr>
        </p:nvSpPr>
        <p:spPr>
          <a:xfrm>
            <a:off x="5638800" y="6122894"/>
            <a:ext cx="2895600" cy="257810"/>
          </a:xfrm>
        </p:spPr>
        <p:txBody>
          <a:bodyPr/>
          <a:lstStyle/>
          <a:p>
            <a:endParaRPr lang="en-US"/>
          </a:p>
        </p:txBody>
      </p:sp>
      <p:sp>
        <p:nvSpPr>
          <p:cNvPr id="6" name="Slide Number Placeholder 5"/>
          <p:cNvSpPr>
            <a:spLocks noGrp="1"/>
          </p:cNvSpPr>
          <p:nvPr>
            <p:ph type="sldNum" sz="quarter" idx="12"/>
          </p:nvPr>
        </p:nvSpPr>
        <p:spPr>
          <a:xfrm>
            <a:off x="4191000" y="6122894"/>
            <a:ext cx="762000" cy="271463"/>
          </a:xfrm>
        </p:spPr>
        <p:txBody>
          <a:bodyPr/>
          <a:lstStyle/>
          <a:p>
            <a:fld id="{CFE4BAC9-6D41-4691-9299-18EF07EF0177}"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grpSp>
        <p:nvGrpSpPr>
          <p:cNvPr id="8" name="Group 7"/>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grpSp>
            <p:nvGrpSpPr>
              <p:cNvPr id="27" name="Group 26"/>
              <p:cNvGrpSpPr/>
              <p:nvPr/>
            </p:nvGrpSpPr>
            <p:grpSpPr>
              <a:xfrm>
                <a:off x="182880" y="173699"/>
                <a:ext cx="8778240" cy="6510602"/>
                <a:chOff x="182880" y="173699"/>
                <a:chExt cx="8778240" cy="6510602"/>
              </a:xfrm>
            </p:grpSpPr>
            <p:sp>
              <p:nvSpPr>
                <p:cNvPr id="29" name="Rectangle 2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0" name="Group 10"/>
                <p:cNvGrpSpPr/>
                <p:nvPr/>
              </p:nvGrpSpPr>
              <p:grpSpPr>
                <a:xfrm>
                  <a:off x="256032" y="237744"/>
                  <a:ext cx="8622792" cy="6364224"/>
                  <a:chOff x="247157" y="247430"/>
                  <a:chExt cx="8622792" cy="6364224"/>
                </a:xfrm>
              </p:grpSpPr>
              <p:sp>
                <p:nvSpPr>
                  <p:cNvPr id="31" name="Rectangle 30"/>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2" name="Straight Connector 31"/>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8" name="Rectangle 27"/>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5" name="Rectangle 24"/>
            <p:cNvSpPr/>
            <p:nvPr/>
          </p:nvSpPr>
          <p:spPr>
            <a:xfrm rot="10800000">
              <a:off x="258763" y="1594462"/>
              <a:ext cx="357530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694329"/>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672323"/>
            <a:ext cx="3008313" cy="3403040"/>
          </a:xfrm>
        </p:spPr>
        <p:txBody>
          <a:bodyPr>
            <a:normAutofit/>
          </a:bodyPr>
          <a:lstStyle>
            <a:lvl1pPr marL="0" indent="0">
              <a:lnSpc>
                <a:spcPct val="120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
        <p:nvSpPr>
          <p:cNvPr id="17" name="Picture Placeholder 16"/>
          <p:cNvSpPr>
            <a:spLocks noGrp="1"/>
          </p:cNvSpPr>
          <p:nvPr>
            <p:ph type="pic" sz="quarter" idx="13"/>
          </p:nvPr>
        </p:nvSpPr>
        <p:spPr>
          <a:xfrm>
            <a:off x="352892" y="310123"/>
            <a:ext cx="3398837" cy="1204912"/>
          </a:xfrm>
        </p:spPr>
        <p:txBody>
          <a:bodyPr>
            <a:normAutofit/>
          </a:bodyPr>
          <a:lstStyle>
            <a:lvl1pPr>
              <a:buNone/>
              <a:defRPr sz="1800"/>
            </a:lvl1pPr>
          </a:lstStyle>
          <a:p>
            <a:r>
              <a:rPr lang="en-US"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5" name="Group 14"/>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8" name="Rectangle 17"/>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9" name="Group 10"/>
              <p:cNvGrpSpPr/>
              <p:nvPr/>
            </p:nvGrpSpPr>
            <p:grpSpPr>
              <a:xfrm>
                <a:off x="256032" y="237744"/>
                <a:ext cx="8622792" cy="6364224"/>
                <a:chOff x="247157" y="247430"/>
                <a:chExt cx="8622792" cy="6364224"/>
              </a:xfrm>
            </p:grpSpPr>
            <p:sp>
              <p:nvSpPr>
                <p:cNvPr id="20" name="Rectangle 19"/>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1" name="Straight Connector 2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7" name="Rectangle 16"/>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2" y="1691640"/>
            <a:ext cx="3008376" cy="914400"/>
          </a:xfrm>
        </p:spPr>
        <p:txBody>
          <a:bodyPr anchor="b">
            <a:noAutofit/>
          </a:bodyPr>
          <a:lstStyle>
            <a:lvl1pPr algn="l">
              <a:defRPr sz="2800" b="0"/>
            </a:lvl1pPr>
          </a:lstStyle>
          <a:p>
            <a:r>
              <a:rPr lang="en-US" smtClean="0"/>
              <a:t>Click to edit Master title style</a:t>
            </a:r>
            <a:endParaRPr/>
          </a:p>
        </p:txBody>
      </p:sp>
      <p:sp>
        <p:nvSpPr>
          <p:cNvPr id="3" name="Picture Placeholder 2"/>
          <p:cNvSpPr>
            <a:spLocks noGrp="1"/>
          </p:cNvSpPr>
          <p:nvPr>
            <p:ph type="pic" idx="1"/>
          </p:nvPr>
        </p:nvSpPr>
        <p:spPr>
          <a:xfrm>
            <a:off x="4338559" y="612775"/>
            <a:ext cx="4114800" cy="546811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2" y="2670048"/>
            <a:ext cx="3008376" cy="3401568"/>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17" name="Group 16"/>
            <p:cNvGrpSpPr/>
            <p:nvPr/>
          </p:nvGrpSpPr>
          <p:grpSpPr>
            <a:xfrm>
              <a:off x="182880" y="173699"/>
              <a:ext cx="8778240" cy="6510602"/>
              <a:chOff x="182880" y="173699"/>
              <a:chExt cx="8778240" cy="6510602"/>
            </a:xfrm>
          </p:grpSpPr>
          <p:sp>
            <p:nvSpPr>
              <p:cNvPr id="19" name="Rectangle 18"/>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1" name="Group 10"/>
              <p:cNvGrpSpPr/>
              <p:nvPr/>
            </p:nvGrpSpPr>
            <p:grpSpPr>
              <a:xfrm>
                <a:off x="256032" y="237744"/>
                <a:ext cx="8622792" cy="6364224"/>
                <a:chOff x="247157" y="247430"/>
                <a:chExt cx="8622792" cy="6364224"/>
              </a:xfrm>
            </p:grpSpPr>
            <p:sp>
              <p:nvSpPr>
                <p:cNvPr id="22" name="Rectangle 21"/>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3" name="Straight Connector 22"/>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0" name="Rectangle 19"/>
            <p:cNvSpPr/>
            <p:nvPr/>
          </p:nvSpPr>
          <p:spPr>
            <a:xfrm>
              <a:off x="256032" y="42031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351" y="4287819"/>
            <a:ext cx="8021977" cy="916193"/>
          </a:xfrm>
        </p:spPr>
        <p:txBody>
          <a:bodyPr anchor="b">
            <a:noAutofit/>
          </a:bodyPr>
          <a:lstStyle>
            <a:lvl1pPr algn="l">
              <a:defRPr sz="3600" b="0"/>
            </a:lvl1pPr>
          </a:lstStyle>
          <a:p>
            <a:r>
              <a:rPr lang="en-US" smtClean="0"/>
              <a:t>Click to edit Master title style</a:t>
            </a:r>
            <a:endParaRPr dirty="0"/>
          </a:p>
        </p:txBody>
      </p:sp>
      <p:sp>
        <p:nvSpPr>
          <p:cNvPr id="3" name="Picture Placeholder 2"/>
          <p:cNvSpPr>
            <a:spLocks noGrp="1"/>
          </p:cNvSpPr>
          <p:nvPr>
            <p:ph type="pic" idx="1"/>
          </p:nvPr>
        </p:nvSpPr>
        <p:spPr>
          <a:xfrm>
            <a:off x="356347" y="331694"/>
            <a:ext cx="8421624" cy="3783106"/>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30351" y="5271247"/>
            <a:ext cx="8021977" cy="1013011"/>
          </a:xfrm>
        </p:spPr>
        <p:txBody>
          <a:bodyPr vert="horz" lIns="91440" tIns="45720" rIns="91440" bIns="45720" rtlCol="0">
            <a:normAutofit/>
          </a:bodyPr>
          <a:lstStyle>
            <a:lvl1pPr marL="0" indent="0">
              <a:spcBef>
                <a:spcPts val="0"/>
              </a:spcBef>
              <a:buNone/>
              <a:defRPr sz="18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2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3" name="Group 12"/>
          <p:cNvGrpSpPr/>
          <p:nvPr/>
        </p:nvGrpSpPr>
        <p:grpSpPr>
          <a:xfrm>
            <a:off x="182880" y="173699"/>
            <a:ext cx="8778240" cy="6510602"/>
            <a:chOff x="182880" y="173699"/>
            <a:chExt cx="8778240" cy="6510602"/>
          </a:xfrm>
        </p:grpSpPr>
        <p:sp>
          <p:nvSpPr>
            <p:cNvPr id="14" name="Rectangle 13"/>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5" name="Group 10"/>
            <p:cNvGrpSpPr/>
            <p:nvPr/>
          </p:nvGrpSpPr>
          <p:grpSpPr>
            <a:xfrm>
              <a:off x="256032" y="237744"/>
              <a:ext cx="8622792" cy="6364224"/>
              <a:chOff x="247157" y="247430"/>
              <a:chExt cx="8622792" cy="6364224"/>
            </a:xfrm>
          </p:grpSpPr>
          <p:sp>
            <p:nvSpPr>
              <p:cNvPr id="16" name="Rectangle 15"/>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7" name="Straight Connector 16"/>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8" name="Rectangle 17"/>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grpSp>
          <p:nvGrpSpPr>
            <p:cNvPr id="14" name="Group 13"/>
            <p:cNvGrpSpPr/>
            <p:nvPr/>
          </p:nvGrpSpPr>
          <p:grpSpPr>
            <a:xfrm>
              <a:off x="182880" y="173699"/>
              <a:ext cx="8778240" cy="6510602"/>
              <a:chOff x="182880" y="173699"/>
              <a:chExt cx="8778240" cy="6510602"/>
            </a:xfrm>
          </p:grpSpPr>
          <p:sp>
            <p:nvSpPr>
              <p:cNvPr id="15" name="Rectangle 14"/>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6" name="Group 10"/>
              <p:cNvGrpSpPr/>
              <p:nvPr/>
            </p:nvGrpSpPr>
            <p:grpSpPr>
              <a:xfrm>
                <a:off x="256032" y="237744"/>
                <a:ext cx="8622792" cy="6364224"/>
                <a:chOff x="247157" y="247430"/>
                <a:chExt cx="8622792" cy="6364224"/>
              </a:xfrm>
            </p:grpSpPr>
            <p:sp>
              <p:nvSpPr>
                <p:cNvPr id="17" name="Rectangle 1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9" name="Straight Connector 18"/>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18" name="Rectangle 17"/>
            <p:cNvSpPr/>
            <p:nvPr/>
          </p:nvSpPr>
          <p:spPr>
            <a:xfrm rot="5400000">
              <a:off x="4242277"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391399" y="609600"/>
            <a:ext cx="1416423" cy="5516563"/>
          </a:xfrm>
        </p:spPr>
        <p:txBody>
          <a:bodyPr vert="eaVert">
            <a:normAutofit/>
          </a:bodyPr>
          <a:lstStyle>
            <a:lvl1pPr>
              <a:defRPr sz="36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2" y="609600"/>
            <a:ext cx="6279777" cy="55165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1" name="Rectangle 20"/>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D290233-0DD1-4A80-BB1E-9ADC3556DBB6}" type="datetimeFigureOut">
              <a:rPr lang="en-US" smtClean="0"/>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grpSp>
        <p:nvGrpSpPr>
          <p:cNvPr id="10" name="Group 9"/>
          <p:cNvGrpSpPr/>
          <p:nvPr/>
        </p:nvGrpSpPr>
        <p:grpSpPr>
          <a:xfrm>
            <a:off x="486873" y="411480"/>
            <a:ext cx="8170254" cy="6035040"/>
            <a:chOff x="486873" y="411480"/>
            <a:chExt cx="8170254" cy="6035040"/>
          </a:xfrm>
        </p:grpSpPr>
        <p:sp>
          <p:nvSpPr>
            <p:cNvPr id="12" name="Rectangle 11"/>
            <p:cNvSpPr/>
            <p:nvPr/>
          </p:nvSpPr>
          <p:spPr>
            <a:xfrm>
              <a:off x="486873" y="411480"/>
              <a:ext cx="8170254" cy="6035040"/>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6" name="Group 11"/>
            <p:cNvGrpSpPr/>
            <p:nvPr/>
          </p:nvGrpSpPr>
          <p:grpSpPr>
            <a:xfrm>
              <a:off x="562842" y="475488"/>
              <a:ext cx="7982713" cy="5888736"/>
              <a:chOff x="562842" y="475488"/>
              <a:chExt cx="7982713" cy="5888736"/>
            </a:xfrm>
          </p:grpSpPr>
          <p:sp>
            <p:nvSpPr>
              <p:cNvPr id="8" name="Rectangle 7"/>
              <p:cNvSpPr>
                <a:spLocks/>
              </p:cNvSpPr>
              <p:nvPr/>
            </p:nvSpPr>
            <p:spPr>
              <a:xfrm>
                <a:off x="562843" y="475488"/>
                <a:ext cx="7982712" cy="5888736"/>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9" name="Straight Connector 8"/>
              <p:cNvCxnSpPr/>
              <p:nvPr/>
            </p:nvCxnSpPr>
            <p:spPr>
              <a:xfrm>
                <a:off x="562842" y="6133646"/>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cxnSp>
            <p:nvCxnSpPr>
              <p:cNvPr id="11" name="Straight Connector 10"/>
              <p:cNvCxnSpPr/>
              <p:nvPr/>
            </p:nvCxnSpPr>
            <p:spPr>
              <a:xfrm>
                <a:off x="562842" y="3427528"/>
                <a:ext cx="7982712" cy="1472"/>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ctrTitle"/>
          </p:nvPr>
        </p:nvSpPr>
        <p:spPr>
          <a:xfrm>
            <a:off x="900113" y="3442447"/>
            <a:ext cx="7345362" cy="1532965"/>
          </a:xfrm>
        </p:spPr>
        <p:txBody>
          <a:bodyPr anchor="b" anchorCtr="0">
            <a:norm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900113" y="5029200"/>
            <a:ext cx="7345362" cy="990600"/>
          </a:xfrm>
        </p:spPr>
        <p:txBody>
          <a:bodyPr>
            <a:normAutofit/>
          </a:bodyPr>
          <a:lstStyle>
            <a:lvl1pPr marL="0" indent="0" algn="ctr">
              <a:spcBef>
                <a:spcPts val="300"/>
              </a:spcBef>
              <a:buNone/>
              <a:defRPr sz="20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569259" y="6122894"/>
            <a:ext cx="2133600" cy="259317"/>
          </a:xfrm>
        </p:spPr>
        <p:txBody>
          <a:bodyPr/>
          <a:lstStyle/>
          <a:p>
            <a:fld id="{7D290233-0DD1-4A80-BB1E-9ADC3556DBB6}" type="datetimeFigureOut">
              <a:rPr lang="en-US" smtClean="0"/>
              <a:t>2/6/18</a:t>
            </a:fld>
            <a:endParaRPr lang="en-US"/>
          </a:p>
        </p:txBody>
      </p:sp>
      <p:sp>
        <p:nvSpPr>
          <p:cNvPr id="5" name="Footer Placeholder 4"/>
          <p:cNvSpPr>
            <a:spLocks noGrp="1"/>
          </p:cNvSpPr>
          <p:nvPr>
            <p:ph type="ftr" sz="quarter" idx="11"/>
          </p:nvPr>
        </p:nvSpPr>
        <p:spPr>
          <a:xfrm>
            <a:off x="5638800" y="6124401"/>
            <a:ext cx="2895600" cy="257810"/>
          </a:xfrm>
        </p:spPr>
        <p:txBody>
          <a:bodyPr/>
          <a:lstStyle/>
          <a:p>
            <a:endParaRPr lang="en-US"/>
          </a:p>
        </p:txBody>
      </p:sp>
      <p:sp>
        <p:nvSpPr>
          <p:cNvPr id="14" name="Picture Placeholder 13"/>
          <p:cNvSpPr>
            <a:spLocks noGrp="1"/>
          </p:cNvSpPr>
          <p:nvPr>
            <p:ph type="pic" sz="quarter" idx="12"/>
          </p:nvPr>
        </p:nvSpPr>
        <p:spPr>
          <a:xfrm>
            <a:off x="636493" y="533400"/>
            <a:ext cx="7836408" cy="2828925"/>
          </a:xfrm>
        </p:spPr>
        <p:txBody>
          <a:bodyPr>
            <a:normAutofit/>
          </a:bodyPr>
          <a:lstStyle>
            <a:lvl1pPr>
              <a:buNone/>
              <a:defRPr sz="20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9" name="Group 8"/>
          <p:cNvGrpSpPr/>
          <p:nvPr/>
        </p:nvGrpSpPr>
        <p:grpSpPr>
          <a:xfrm>
            <a:off x="182880" y="173699"/>
            <a:ext cx="8778240" cy="6510602"/>
            <a:chOff x="182880" y="173699"/>
            <a:chExt cx="8778240" cy="6510602"/>
          </a:xfrm>
        </p:grpSpPr>
        <p:sp>
          <p:nvSpPr>
            <p:cNvPr id="12" name="Rectangle 11"/>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8" name="Group 10"/>
            <p:cNvGrpSpPr/>
            <p:nvPr/>
          </p:nvGrpSpPr>
          <p:grpSpPr>
            <a:xfrm>
              <a:off x="256032" y="237744"/>
              <a:ext cx="8622792" cy="6364224"/>
              <a:chOff x="247157" y="247430"/>
              <a:chExt cx="8622792" cy="6364224"/>
            </a:xfrm>
          </p:grpSpPr>
          <p:sp>
            <p:nvSpPr>
              <p:cNvPr id="27" name="Rectangle 26"/>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8" name="Straight Connector 27"/>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Title 1"/>
          <p:cNvSpPr>
            <a:spLocks noGrp="1"/>
          </p:cNvSpPr>
          <p:nvPr>
            <p:ph type="title"/>
          </p:nvPr>
        </p:nvSpPr>
        <p:spPr>
          <a:xfrm>
            <a:off x="900113" y="1371600"/>
            <a:ext cx="7345362" cy="1676400"/>
          </a:xfrm>
        </p:spPr>
        <p:txBody>
          <a:bodyPr anchor="b" anchorCtr="0">
            <a:noAutofit/>
          </a:bodyPr>
          <a:lstStyle>
            <a:lvl1pPr algn="ctr">
              <a:defRPr sz="5400" b="0" i="0" cap="none" baseline="0">
                <a:solidFill>
                  <a:schemeClr val="tx1">
                    <a:lumMod val="75000"/>
                    <a:lumOff val="25000"/>
                  </a:schemeClr>
                </a:solidFill>
              </a:defRPr>
            </a:lvl1pPr>
          </a:lstStyle>
          <a:p>
            <a:r>
              <a:rPr lang="en-US" smtClean="0"/>
              <a:t>Click to edit Master title style</a:t>
            </a:r>
            <a:endParaRPr dirty="0"/>
          </a:p>
        </p:txBody>
      </p:sp>
      <p:sp>
        <p:nvSpPr>
          <p:cNvPr id="3" name="Text Placeholder 2"/>
          <p:cNvSpPr>
            <a:spLocks noGrp="1"/>
          </p:cNvSpPr>
          <p:nvPr>
            <p:ph type="body" idx="1"/>
          </p:nvPr>
        </p:nvSpPr>
        <p:spPr>
          <a:xfrm>
            <a:off x="900113" y="3134566"/>
            <a:ext cx="7345362" cy="1500187"/>
          </a:xfrm>
        </p:spPr>
        <p:txBody>
          <a:bodyPr anchor="t" anchorCtr="0"/>
          <a:lstStyle>
            <a:lvl1pPr marL="0" indent="0" algn="ctr">
              <a:spcBef>
                <a:spcPts val="300"/>
              </a:spcBef>
              <a:buNone/>
              <a:defRPr sz="20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D290233-0DD1-4A80-BB1E-9ADC3556DBB6}" type="datetimeFigureOut">
              <a:rPr lang="en-US" smtClean="0"/>
              <a:t>2/6/18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20" name="Group 19"/>
          <p:cNvGrpSpPr/>
          <p:nvPr/>
        </p:nvGrpSpPr>
        <p:grpSpPr>
          <a:xfrm>
            <a:off x="182880" y="173699"/>
            <a:ext cx="8778240" cy="6510602"/>
            <a:chOff x="182880" y="173699"/>
            <a:chExt cx="8778240" cy="6510602"/>
          </a:xfrm>
        </p:grpSpPr>
        <p:sp>
          <p:nvSpPr>
            <p:cNvPr id="21" name="Rectangle 2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2" name="Group 10"/>
            <p:cNvGrpSpPr/>
            <p:nvPr/>
          </p:nvGrpSpPr>
          <p:grpSpPr>
            <a:xfrm>
              <a:off x="256032" y="237744"/>
              <a:ext cx="8622792" cy="6364224"/>
              <a:chOff x="247157" y="247430"/>
              <a:chExt cx="8622792" cy="6364224"/>
            </a:xfrm>
          </p:grpSpPr>
          <p:sp>
            <p:nvSpPr>
              <p:cNvPr id="23" name="Rectangle 2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4" name="Straight Connector 2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25" name="Rectangle 24"/>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00111"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199" y="2147888"/>
            <a:ext cx="3566160" cy="39274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7D290233-0DD1-4A80-BB1E-9ADC3556DBB6}" type="datetimeFigureOut">
              <a:rPr lang="en-US" smtClean="0"/>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grpSp>
          <p:nvGrpSpPr>
            <p:cNvPr id="26" name="Group 25"/>
            <p:cNvGrpSpPr/>
            <p:nvPr/>
          </p:nvGrpSpPr>
          <p:grpSpPr>
            <a:xfrm>
              <a:off x="182880" y="173699"/>
              <a:ext cx="8778240" cy="6510602"/>
              <a:chOff x="182880" y="173699"/>
              <a:chExt cx="8778240" cy="6510602"/>
            </a:xfrm>
          </p:grpSpPr>
          <p:sp>
            <p:nvSpPr>
              <p:cNvPr id="27" name="Rectangle 2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28" name="Group 10"/>
              <p:cNvGrpSpPr/>
              <p:nvPr/>
            </p:nvGrpSpPr>
            <p:grpSpPr>
              <a:xfrm>
                <a:off x="256032" y="237744"/>
                <a:ext cx="8622792" cy="6364224"/>
                <a:chOff x="247157" y="247430"/>
                <a:chExt cx="8622792" cy="6364224"/>
              </a:xfrm>
            </p:grpSpPr>
            <p:sp>
              <p:nvSpPr>
                <p:cNvPr id="29" name="Rectangle 2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31" name="Straight Connector 30"/>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32" name="Rectangle 31"/>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cxnSp>
          <p:nvCxnSpPr>
            <p:cNvPr id="23" name="Straight Connector 22"/>
            <p:cNvCxnSpPr/>
            <p:nvPr/>
          </p:nvCxnSpPr>
          <p:spPr>
            <a:xfrm rot="16200000" flipH="1">
              <a:off x="2217480" y="4026438"/>
              <a:ext cx="4711326" cy="2286"/>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32301"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2301"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945539" y="1708990"/>
            <a:ext cx="3566160" cy="832503"/>
          </a:xfrm>
        </p:spPr>
        <p:txBody>
          <a:bodyPr anchor="ctr" anchorCtr="0">
            <a:noAutofit/>
          </a:bodyPr>
          <a:lstStyle>
            <a:lvl1pPr marL="0" indent="0" algn="ctr">
              <a:spcBef>
                <a:spcPts val="30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45539" y="2590801"/>
            <a:ext cx="3566160" cy="3484562"/>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7D290233-0DD1-4A80-BB1E-9ADC3556DBB6}" type="datetimeFigureOut">
              <a:rPr lang="en-US" smtClean="0"/>
              <a:t>2/6/18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2" name="Group 11"/>
          <p:cNvGrpSpPr/>
          <p:nvPr/>
        </p:nvGrpSpPr>
        <p:grpSpPr>
          <a:xfrm>
            <a:off x="182880" y="173699"/>
            <a:ext cx="8778240" cy="6510602"/>
            <a:chOff x="182880" y="173699"/>
            <a:chExt cx="8778240" cy="6510602"/>
          </a:xfrm>
        </p:grpSpPr>
        <p:sp>
          <p:nvSpPr>
            <p:cNvPr id="13" name="Rectangle 12"/>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4" name="Group 10"/>
            <p:cNvGrpSpPr/>
            <p:nvPr/>
          </p:nvGrpSpPr>
          <p:grpSpPr>
            <a:xfrm>
              <a:off x="256032" y="237744"/>
              <a:ext cx="8622792" cy="6364224"/>
              <a:chOff x="247157" y="247430"/>
              <a:chExt cx="8622792" cy="6364224"/>
            </a:xfrm>
          </p:grpSpPr>
          <p:sp>
            <p:nvSpPr>
              <p:cNvPr id="15" name="Rectangle 14"/>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6" name="Straight Connector 15"/>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sp>
            <p:nvSpPr>
              <p:cNvPr id="17" name="Rectangle 16"/>
              <p:cNvSpPr/>
              <p:nvPr/>
            </p:nvSpPr>
            <p:spPr>
              <a:xfrm>
                <a:off x="247157" y="1612392"/>
                <a:ext cx="8622792"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D290233-0DD1-4A80-BB1E-9ADC3556DBB6}" type="datetimeFigureOut">
              <a:rPr lang="en-US" smtClean="0"/>
              <a:t>2/6/18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grpSp>
        <p:nvGrpSpPr>
          <p:cNvPr id="10" name="Group 9"/>
          <p:cNvGrpSpPr/>
          <p:nvPr/>
        </p:nvGrpSpPr>
        <p:grpSpPr>
          <a:xfrm>
            <a:off x="182880" y="173699"/>
            <a:ext cx="8778240" cy="6510602"/>
            <a:chOff x="182880" y="173699"/>
            <a:chExt cx="8778240" cy="6510602"/>
          </a:xfrm>
        </p:grpSpPr>
        <p:sp>
          <p:nvSpPr>
            <p:cNvPr id="11" name="Rectangle 10"/>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2" name="Group 10"/>
            <p:cNvGrpSpPr/>
            <p:nvPr/>
          </p:nvGrpSpPr>
          <p:grpSpPr>
            <a:xfrm>
              <a:off x="256032" y="237744"/>
              <a:ext cx="8622792" cy="6364224"/>
              <a:chOff x="247157" y="247430"/>
              <a:chExt cx="8622792" cy="6364224"/>
            </a:xfrm>
          </p:grpSpPr>
          <p:sp>
            <p:nvSpPr>
              <p:cNvPr id="13" name="Rectangle 12"/>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14" name="Straight Connector 13"/>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2" name="Date Placeholder 1"/>
          <p:cNvSpPr>
            <a:spLocks noGrp="1"/>
          </p:cNvSpPr>
          <p:nvPr>
            <p:ph type="dt" sz="half" idx="10"/>
          </p:nvPr>
        </p:nvSpPr>
        <p:spPr/>
        <p:txBody>
          <a:bodyPr/>
          <a:lstStyle/>
          <a:p>
            <a:fld id="{7D290233-0DD1-4A80-BB1E-9ADC3556DBB6}" type="datetimeFigureOut">
              <a:rPr lang="en-US" smtClean="0"/>
              <a:t>2/6/18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1" name="Group 10"/>
          <p:cNvGrpSpPr/>
          <p:nvPr/>
        </p:nvGrpSpPr>
        <p:grpSpPr>
          <a:xfrm>
            <a:off x="182880" y="173699"/>
            <a:ext cx="8778240" cy="6510602"/>
            <a:chOff x="182880" y="173699"/>
            <a:chExt cx="8778240" cy="6510602"/>
          </a:xfrm>
        </p:grpSpPr>
        <p:grpSp>
          <p:nvGrpSpPr>
            <p:cNvPr id="16" name="Group 15"/>
            <p:cNvGrpSpPr/>
            <p:nvPr/>
          </p:nvGrpSpPr>
          <p:grpSpPr>
            <a:xfrm>
              <a:off x="182880" y="173699"/>
              <a:ext cx="8778240" cy="6510602"/>
              <a:chOff x="182880" y="173699"/>
              <a:chExt cx="8778240" cy="6510602"/>
            </a:xfrm>
          </p:grpSpPr>
          <p:sp>
            <p:nvSpPr>
              <p:cNvPr id="17" name="Rectangle 16"/>
              <p:cNvSpPr/>
              <p:nvPr/>
            </p:nvSpPr>
            <p:spPr>
              <a:xfrm>
                <a:off x="182880" y="173699"/>
                <a:ext cx="8778240" cy="6510602"/>
              </a:xfrm>
              <a:prstGeom prst="rect">
                <a:avLst/>
              </a:prstGeom>
              <a:solidFill>
                <a:schemeClr val="bg1">
                  <a:lumMod val="95000"/>
                </a:schemeClr>
              </a:solidFill>
              <a:ln w="12700">
                <a:noFill/>
              </a:ln>
              <a:effectLst>
                <a:outerShdw blurRad="63500" sx="101000" sy="101000" algn="ctr" rotWithShape="0">
                  <a:prstClr val="black">
                    <a:alpha val="40000"/>
                  </a:prstClr>
                </a:outerShdw>
              </a:effectLst>
              <a:scene3d>
                <a:camera prst="perspectiveFront" fov="4800000"/>
                <a:lightRig rig="threePt" dir="t"/>
              </a:scene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18" name="Group 10"/>
              <p:cNvGrpSpPr/>
              <p:nvPr/>
            </p:nvGrpSpPr>
            <p:grpSpPr>
              <a:xfrm>
                <a:off x="256032" y="237744"/>
                <a:ext cx="8622792" cy="6364224"/>
                <a:chOff x="247157" y="247430"/>
                <a:chExt cx="8622792" cy="6364224"/>
              </a:xfrm>
            </p:grpSpPr>
            <p:sp>
              <p:nvSpPr>
                <p:cNvPr id="19" name="Rectangle 18"/>
                <p:cNvSpPr>
                  <a:spLocks/>
                </p:cNvSpPr>
                <p:nvPr/>
              </p:nvSpPr>
              <p:spPr>
                <a:xfrm>
                  <a:off x="247157" y="247430"/>
                  <a:ext cx="8622792" cy="6364224"/>
                </a:xfrm>
                <a:prstGeom prst="rect">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cxnSp>
              <p:nvCxnSpPr>
                <p:cNvPr id="20" name="Straight Connector 19"/>
                <p:cNvCxnSpPr/>
                <p:nvPr/>
              </p:nvCxnSpPr>
              <p:spPr>
                <a:xfrm>
                  <a:off x="247157" y="6389024"/>
                  <a:ext cx="8622792" cy="1588"/>
                </a:xfrm>
                <a:prstGeom prst="line">
                  <a:avLst/>
                </a:prstGeom>
                <a:noFill/>
                <a:ln w="12700">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cxnSp>
          </p:grpSp>
        </p:grpSp>
        <p:sp>
          <p:nvSpPr>
            <p:cNvPr id="33" name="Rectangle 32"/>
            <p:cNvSpPr/>
            <p:nvPr/>
          </p:nvSpPr>
          <p:spPr>
            <a:xfrm rot="5400000">
              <a:off x="801086" y="3274090"/>
              <a:ext cx="6135624" cy="64008"/>
            </a:xfrm>
            <a:prstGeom prst="rect">
              <a:avLst/>
            </a:prstGeom>
            <a:solidFill>
              <a:schemeClr val="bg2">
                <a:lumMod val="40000"/>
                <a:lumOff val="60000"/>
              </a:schemeClr>
            </a:solidFill>
            <a:ln w="3175">
              <a:solidFill>
                <a:schemeClr val="tx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530225" y="1169892"/>
            <a:ext cx="3008313" cy="914400"/>
          </a:xfrm>
        </p:spPr>
        <p:txBody>
          <a:bodyPr anchor="b">
            <a:normAutofit/>
          </a:bodyPr>
          <a:lstStyle>
            <a:lvl1pPr algn="l">
              <a:defRPr sz="2800" b="0"/>
            </a:lvl1pPr>
          </a:lstStyle>
          <a:p>
            <a:r>
              <a:rPr lang="en-US" smtClean="0"/>
              <a:t>Click to edit Master title style</a:t>
            </a:r>
            <a:endParaRPr dirty="0"/>
          </a:p>
        </p:txBody>
      </p:sp>
      <p:sp>
        <p:nvSpPr>
          <p:cNvPr id="3" name="Content Placeholder 2"/>
          <p:cNvSpPr>
            <a:spLocks noGrp="1"/>
          </p:cNvSpPr>
          <p:nvPr>
            <p:ph idx="1"/>
          </p:nvPr>
        </p:nvSpPr>
        <p:spPr>
          <a:xfrm>
            <a:off x="4328319" y="609600"/>
            <a:ext cx="4114800" cy="5465763"/>
          </a:xfrm>
        </p:spPr>
        <p:txBody>
          <a:bodyPr>
            <a:normAutofit/>
          </a:bodyPr>
          <a:lstStyle>
            <a:lvl1pPr>
              <a:defRPr sz="2400" baseline="0"/>
            </a:lvl1pPr>
            <a:lvl2pPr>
              <a:defRPr sz="22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530225" y="2147888"/>
            <a:ext cx="3008313" cy="3262313"/>
          </a:xfrm>
        </p:spPr>
        <p:txBody>
          <a:bodyPr vert="horz" lIns="91440" tIns="45720" rIns="91440" bIns="45720" rtlCol="0">
            <a:normAutofit/>
          </a:bodyPr>
          <a:lstStyle>
            <a:lvl1pPr marL="0" indent="0">
              <a:lnSpc>
                <a:spcPct val="120000"/>
              </a:lnSpc>
              <a:spcBef>
                <a:spcPts val="600"/>
              </a:spcBef>
              <a:buNone/>
              <a:defRPr sz="1600" kern="1200">
                <a:solidFill>
                  <a:schemeClr val="tx1">
                    <a:lumMod val="75000"/>
                    <a:lumOff val="2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10000"/>
              </a:lnSpc>
              <a:spcBef>
                <a:spcPts val="2000"/>
              </a:spcBef>
              <a:buClr>
                <a:schemeClr val="bg1">
                  <a:lumMod val="75000"/>
                  <a:lumOff val="25000"/>
                </a:schemeClr>
              </a:buClr>
              <a:buFont typeface="Arial" pitchFamily="34" charset="0"/>
              <a:buNone/>
            </a:pPr>
            <a:r>
              <a:rPr lang="en-US" smtClean="0"/>
              <a:t>Click to edit Master text styles</a:t>
            </a:r>
          </a:p>
        </p:txBody>
      </p:sp>
      <p:sp>
        <p:nvSpPr>
          <p:cNvPr id="5" name="Date Placeholder 4"/>
          <p:cNvSpPr>
            <a:spLocks noGrp="1"/>
          </p:cNvSpPr>
          <p:nvPr>
            <p:ph type="dt" sz="half" idx="10"/>
          </p:nvPr>
        </p:nvSpPr>
        <p:spPr/>
        <p:txBody>
          <a:bodyPr/>
          <a:lstStyle/>
          <a:p>
            <a:fld id="{7D290233-0DD1-4A80-BB1E-9ADC3556DBB6}" type="datetimeFigureOut">
              <a:rPr lang="en-US" smtClean="0"/>
              <a:t>2/6/18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E4BAC9-6D41-4691-9299-18EF07EF017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00113" y="244158"/>
            <a:ext cx="7345362" cy="1339850"/>
          </a:xfrm>
          <a:prstGeom prst="rect">
            <a:avLst/>
          </a:prstGeom>
        </p:spPr>
        <p:txBody>
          <a:bodyPr vert="horz" lIns="91440" tIns="45720" rIns="91440" bIns="45720" rtlCol="0" anchor="ctr">
            <a:normAutofit/>
          </a:bodyPr>
          <a:lstStyle/>
          <a:p>
            <a:r>
              <a:rPr lang="en-US" smtClean="0"/>
              <a:t>Click to edit Master title style</a:t>
            </a:r>
            <a:endParaRPr dirty="0"/>
          </a:p>
        </p:txBody>
      </p:sp>
      <p:sp>
        <p:nvSpPr>
          <p:cNvPr id="3" name="Text Placeholder 2"/>
          <p:cNvSpPr>
            <a:spLocks noGrp="1"/>
          </p:cNvSpPr>
          <p:nvPr>
            <p:ph type="body" idx="1"/>
          </p:nvPr>
        </p:nvSpPr>
        <p:spPr>
          <a:xfrm>
            <a:off x="900112" y="2133601"/>
            <a:ext cx="7345363" cy="3931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243840" y="6371591"/>
            <a:ext cx="2133600" cy="259317"/>
          </a:xfrm>
          <a:prstGeom prst="rect">
            <a:avLst/>
          </a:prstGeom>
        </p:spPr>
        <p:txBody>
          <a:bodyPr vert="horz" lIns="91440" tIns="45720" rIns="91440" bIns="45720" rtlCol="0" anchor="ctr"/>
          <a:lstStyle>
            <a:lvl1pPr algn="l">
              <a:defRPr sz="1200">
                <a:solidFill>
                  <a:schemeClr val="bg2">
                    <a:lumMod val="60000"/>
                    <a:lumOff val="40000"/>
                  </a:schemeClr>
                </a:solidFill>
                <a:latin typeface="Brush Script MT" pitchFamily="66" charset="0"/>
              </a:defRPr>
            </a:lvl1pPr>
          </a:lstStyle>
          <a:p>
            <a:fld id="{7D290233-0DD1-4A80-BB1E-9ADC3556DBB6}" type="datetimeFigureOut">
              <a:rPr lang="en-US" smtClean="0"/>
              <a:t>2/6/18</a:t>
            </a:fld>
            <a:endParaRPr lang="en-US"/>
          </a:p>
        </p:txBody>
      </p:sp>
      <p:sp>
        <p:nvSpPr>
          <p:cNvPr id="5" name="Footer Placeholder 4"/>
          <p:cNvSpPr>
            <a:spLocks noGrp="1"/>
          </p:cNvSpPr>
          <p:nvPr>
            <p:ph type="ftr" sz="quarter" idx="3"/>
          </p:nvPr>
        </p:nvSpPr>
        <p:spPr>
          <a:xfrm>
            <a:off x="5958840" y="6371591"/>
            <a:ext cx="2895600" cy="257810"/>
          </a:xfrm>
          <a:prstGeom prst="rect">
            <a:avLst/>
          </a:prstGeom>
        </p:spPr>
        <p:txBody>
          <a:bodyPr vert="horz" lIns="91440" tIns="45720" rIns="91440" bIns="45720" rtlCol="0" anchor="ctr"/>
          <a:lstStyle>
            <a:lvl1pPr marL="0" algn="r" defTabSz="914400" rtl="0" eaLnBrk="1" latinLnBrk="0" hangingPunct="1">
              <a:defRPr sz="1200" kern="1200">
                <a:solidFill>
                  <a:schemeClr val="bg2">
                    <a:lumMod val="60000"/>
                    <a:lumOff val="40000"/>
                  </a:schemeClr>
                </a:solidFill>
                <a:latin typeface="Brush Script MT" pitchFamily="66" charset="0"/>
                <a:ea typeface="+mn-ea"/>
                <a:cs typeface="+mn-cs"/>
              </a:defRPr>
            </a:lvl1pPr>
          </a:lstStyle>
          <a:p>
            <a:endParaRPr lang="en-US"/>
          </a:p>
        </p:txBody>
      </p:sp>
      <p:sp>
        <p:nvSpPr>
          <p:cNvPr id="6" name="Slide Number Placeholder 5"/>
          <p:cNvSpPr>
            <a:spLocks noGrp="1"/>
          </p:cNvSpPr>
          <p:nvPr>
            <p:ph type="sldNum" sz="quarter" idx="4"/>
          </p:nvPr>
        </p:nvSpPr>
        <p:spPr>
          <a:xfrm>
            <a:off x="4191000" y="6356350"/>
            <a:ext cx="762000" cy="271463"/>
          </a:xfrm>
          <a:prstGeom prst="rect">
            <a:avLst/>
          </a:prstGeom>
        </p:spPr>
        <p:txBody>
          <a:bodyPr vert="horz" lIns="91440" tIns="45720" rIns="91440" bIns="45720" rtlCol="0" anchor="ctr"/>
          <a:lstStyle>
            <a:lvl1pPr marL="0" algn="ctr" defTabSz="914400" rtl="0" eaLnBrk="1" latinLnBrk="0" hangingPunct="1">
              <a:defRPr sz="1200" kern="1200">
                <a:solidFill>
                  <a:schemeClr val="bg2">
                    <a:lumMod val="60000"/>
                    <a:lumOff val="40000"/>
                  </a:schemeClr>
                </a:solidFill>
                <a:latin typeface="+mn-lt"/>
                <a:ea typeface="+mn-ea"/>
                <a:cs typeface="+mn-cs"/>
              </a:defRPr>
            </a:lvl1pPr>
          </a:lstStyle>
          <a:p>
            <a:fld id="{CFE4BAC9-6D41-4691-9299-18EF07EF01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lumMod val="75000"/>
              <a:lumOff val="25000"/>
            </a:schemeClr>
          </a:solidFill>
          <a:latin typeface="+mj-lt"/>
          <a:ea typeface="+mj-ea"/>
          <a:cs typeface="+mj-cs"/>
        </a:defRPr>
      </a:lvl1pPr>
    </p:titleStyle>
    <p:bodyStyle>
      <a:lvl1pPr marL="342900" indent="-342900" algn="l" defTabSz="914400" rtl="0" eaLnBrk="1" latinLnBrk="0" hangingPunct="1">
        <a:spcBef>
          <a:spcPts val="2000"/>
        </a:spcBef>
        <a:buClr>
          <a:schemeClr val="tx1">
            <a:lumMod val="75000"/>
            <a:lumOff val="25000"/>
          </a:schemeClr>
        </a:buClr>
        <a:buFont typeface="Arial" pitchFamily="34" charset="0"/>
        <a:buChar char="•"/>
        <a:defRPr sz="2400" kern="1200">
          <a:solidFill>
            <a:schemeClr val="tx1">
              <a:lumMod val="75000"/>
              <a:lumOff val="25000"/>
            </a:schemeClr>
          </a:solidFill>
          <a:latin typeface="+mn-lt"/>
          <a:ea typeface="+mn-ea"/>
          <a:cs typeface="+mn-cs"/>
        </a:defRPr>
      </a:lvl1pPr>
      <a:lvl2pPr marL="579438" indent="-228600" algn="l" defTabSz="914400" rtl="0" eaLnBrk="1" latinLnBrk="0" hangingPunct="1">
        <a:spcBef>
          <a:spcPts val="600"/>
        </a:spcBef>
        <a:buClr>
          <a:schemeClr val="bg2">
            <a:lumMod val="60000"/>
            <a:lumOff val="40000"/>
          </a:schemeClr>
        </a:buClr>
        <a:buFont typeface="Arial" pitchFamily="34" charset="0"/>
        <a:buChar char="•"/>
        <a:defRPr sz="2200" kern="1200">
          <a:solidFill>
            <a:schemeClr val="tx1">
              <a:lumMod val="75000"/>
              <a:lumOff val="25000"/>
            </a:schemeClr>
          </a:solidFill>
          <a:latin typeface="+mn-lt"/>
          <a:ea typeface="+mn-ea"/>
          <a:cs typeface="+mn-cs"/>
        </a:defRPr>
      </a:lvl2pPr>
      <a:lvl3pPr marL="808038" indent="-228600" algn="l" defTabSz="914400" rtl="0" eaLnBrk="1" latinLnBrk="0" hangingPunct="1">
        <a:spcBef>
          <a:spcPts val="600"/>
        </a:spcBef>
        <a:buClr>
          <a:schemeClr val="tx1">
            <a:lumMod val="75000"/>
            <a:lumOff val="25000"/>
          </a:schemeClr>
        </a:buClr>
        <a:buFont typeface="Arial" pitchFamily="34" charset="0"/>
        <a:buChar char="•"/>
        <a:defRPr sz="2000" kern="1200">
          <a:solidFill>
            <a:schemeClr val="tx1">
              <a:lumMod val="75000"/>
              <a:lumOff val="25000"/>
            </a:schemeClr>
          </a:solidFill>
          <a:latin typeface="+mn-lt"/>
          <a:ea typeface="+mn-ea"/>
          <a:cs typeface="+mn-cs"/>
        </a:defRPr>
      </a:lvl3pPr>
      <a:lvl4pPr marL="1036638" indent="-228600" algn="l" defTabSz="914400" rtl="0" eaLnBrk="1" latinLnBrk="0" hangingPunct="1">
        <a:spcBef>
          <a:spcPts val="600"/>
        </a:spcBef>
        <a:buClr>
          <a:schemeClr val="bg2">
            <a:lumMod val="60000"/>
            <a:lumOff val="40000"/>
          </a:schemeClr>
        </a:buClr>
        <a:buFont typeface="Arial" pitchFamily="34" charset="0"/>
        <a:buChar char="•"/>
        <a:defRPr sz="1800" kern="1200">
          <a:solidFill>
            <a:schemeClr val="tx1">
              <a:lumMod val="75000"/>
              <a:lumOff val="25000"/>
            </a:schemeClr>
          </a:solidFill>
          <a:latin typeface="+mn-lt"/>
          <a:ea typeface="+mn-ea"/>
          <a:cs typeface="+mn-cs"/>
        </a:defRPr>
      </a:lvl4pPr>
      <a:lvl5pPr marL="1265238" indent="-228600" algn="l" defTabSz="914400" rtl="0" eaLnBrk="1" latinLnBrk="0" hangingPunct="1">
        <a:spcBef>
          <a:spcPts val="600"/>
        </a:spcBef>
        <a:buClr>
          <a:schemeClr val="tx1">
            <a:lumMod val="75000"/>
            <a:lumOff val="25000"/>
          </a:schemeClr>
        </a:buClr>
        <a:buFont typeface="Arial" pitchFamily="34" charset="0"/>
        <a:buChar char="•"/>
        <a:defRPr sz="1800" kern="1200">
          <a:solidFill>
            <a:schemeClr val="tx1">
              <a:lumMod val="75000"/>
              <a:lumOff val="25000"/>
            </a:schemeClr>
          </a:solidFill>
          <a:latin typeface="+mn-lt"/>
          <a:ea typeface="+mn-ea"/>
          <a:cs typeface="+mn-cs"/>
        </a:defRPr>
      </a:lvl5pPr>
      <a:lvl6pPr marL="1485900"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6pPr>
      <a:lvl7pPr marL="1712913"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7pPr>
      <a:lvl8pPr marL="1947863" indent="-228600"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tx1">
              <a:lumMod val="75000"/>
              <a:lumOff val="25000"/>
            </a:schemeClr>
          </a:solidFill>
          <a:latin typeface="+mn-lt"/>
          <a:ea typeface="+mn-ea"/>
          <a:cs typeface="+mn-cs"/>
        </a:defRPr>
      </a:lvl8pPr>
      <a:lvl9pPr marL="2174875" indent="-228600" algn="l" defTabSz="914400" rtl="0" eaLnBrk="1" latinLnBrk="0" hangingPunct="1">
        <a:spcBef>
          <a:spcPct val="20000"/>
        </a:spcBef>
        <a:buClr>
          <a:schemeClr val="tx1">
            <a:lumMod val="75000"/>
            <a:lumOff val="25000"/>
          </a:schemeClr>
        </a:buClr>
        <a:buFont typeface="Arial" pitchFamily="34" charset="0"/>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Counterclaim Paragraph</a:t>
            </a:r>
            <a:endParaRPr lang="en-US" dirty="0"/>
          </a:p>
        </p:txBody>
      </p:sp>
      <p:sp>
        <p:nvSpPr>
          <p:cNvPr id="3" name="Subtitle 2"/>
          <p:cNvSpPr>
            <a:spLocks noGrp="1"/>
          </p:cNvSpPr>
          <p:nvPr>
            <p:ph type="subTitle" idx="1"/>
          </p:nvPr>
        </p:nvSpPr>
        <p:spPr/>
        <p:txBody>
          <a:bodyPr/>
          <a:lstStyle/>
          <a:p>
            <a:endParaRPr lang="en-US" dirty="0"/>
          </a:p>
        </p:txBody>
      </p:sp>
      <p:pic>
        <p:nvPicPr>
          <p:cNvPr id="4" name="Picture 3"/>
          <p:cNvPicPr>
            <a:picLocks noChangeAspect="1"/>
          </p:cNvPicPr>
          <p:nvPr/>
        </p:nvPicPr>
        <p:blipFill>
          <a:blip r:embed="rId2"/>
          <a:stretch>
            <a:fillRect/>
          </a:stretch>
        </p:blipFill>
        <p:spPr>
          <a:xfrm>
            <a:off x="3073400" y="3429000"/>
            <a:ext cx="2997200" cy="2387600"/>
          </a:xfrm>
          <a:prstGeom prst="rect">
            <a:avLst/>
          </a:prstGeom>
        </p:spPr>
      </p:pic>
    </p:spTree>
    <p:extLst>
      <p:ext uri="{BB962C8B-B14F-4D97-AF65-F5344CB8AC3E}">
        <p14:creationId xmlns:p14="http://schemas.microsoft.com/office/powerpoint/2010/main" val="1901968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Choose 1 	</a:t>
            </a:r>
            <a:endParaRPr lang="en-US" dirty="0"/>
          </a:p>
        </p:txBody>
      </p:sp>
      <p:sp>
        <p:nvSpPr>
          <p:cNvPr id="3" name="Content Placeholder 2"/>
          <p:cNvSpPr>
            <a:spLocks noGrp="1"/>
          </p:cNvSpPr>
          <p:nvPr>
            <p:ph idx="1"/>
          </p:nvPr>
        </p:nvSpPr>
        <p:spPr>
          <a:xfrm>
            <a:off x="241892" y="1604164"/>
            <a:ext cx="8264624" cy="4906150"/>
          </a:xfrm>
        </p:spPr>
        <p:txBody>
          <a:bodyPr>
            <a:normAutofit/>
          </a:bodyPr>
          <a:lstStyle/>
          <a:p>
            <a:r>
              <a:rPr lang="en-US" dirty="0" smtClean="0"/>
              <a:t>Choose </a:t>
            </a:r>
            <a:r>
              <a:rPr lang="en-US" b="1" dirty="0" smtClean="0"/>
              <a:t>one of the major points </a:t>
            </a:r>
            <a:r>
              <a:rPr lang="en-US" dirty="0" smtClean="0"/>
              <a:t>against your view point. </a:t>
            </a:r>
          </a:p>
          <a:p>
            <a:r>
              <a:rPr lang="en-US" i="1" dirty="0" smtClean="0"/>
              <a:t>Example #1</a:t>
            </a:r>
            <a:r>
              <a:rPr lang="en-US" dirty="0" smtClean="0"/>
              <a:t>: </a:t>
            </a:r>
            <a:r>
              <a:rPr lang="en-US" dirty="0" smtClean="0">
                <a:solidFill>
                  <a:srgbClr val="FF0000"/>
                </a:solidFill>
              </a:rPr>
              <a:t>Although many people believe that social media helps people by staying connected it actually hurts more than helps because it promotes body issues, induces cyber bullying, and is a major distraction.</a:t>
            </a:r>
            <a:endParaRPr lang="en-US" dirty="0" smtClean="0"/>
          </a:p>
          <a:p>
            <a:pPr marL="579438" lvl="2" indent="0">
              <a:buNone/>
            </a:pPr>
            <a:endParaRPr lang="en-US" dirty="0" smtClean="0"/>
          </a:p>
          <a:p>
            <a:pPr marL="579438" lvl="2" indent="0">
              <a:buNone/>
            </a:pPr>
            <a:r>
              <a:rPr lang="en-US" dirty="0" smtClean="0"/>
              <a:t>Thesis/Claim: Social media today is hurting our society because it promotes body issues, induces cyber bullying, and is a major distraction.</a:t>
            </a:r>
          </a:p>
          <a:p>
            <a:pPr marL="579438" lvl="2" indent="0">
              <a:buNone/>
            </a:pPr>
            <a:endParaRPr lang="en-US" dirty="0"/>
          </a:p>
          <a:p>
            <a:pPr marL="579438" lvl="2" indent="0">
              <a:buNone/>
            </a:pPr>
            <a:r>
              <a:rPr lang="en-US" dirty="0" smtClean="0"/>
              <a:t>Counterclaim: Many people believe that social media helps people </a:t>
            </a:r>
            <a:r>
              <a:rPr lang="en-US" u="sng" dirty="0" smtClean="0"/>
              <a:t>stay </a:t>
            </a:r>
            <a:r>
              <a:rPr lang="en-US" b="1" u="sng" dirty="0" smtClean="0"/>
              <a:t>connected. </a:t>
            </a:r>
            <a:endParaRPr lang="en-US" b="1" u="sng" dirty="0"/>
          </a:p>
          <a:p>
            <a:pPr marL="579438" lvl="2" indent="0">
              <a:buNone/>
            </a:pPr>
            <a:endParaRPr lang="en-US" u="sng" dirty="0" smtClean="0"/>
          </a:p>
        </p:txBody>
      </p:sp>
    </p:spTree>
    <p:extLst>
      <p:ext uri="{BB962C8B-B14F-4D97-AF65-F5344CB8AC3E}">
        <p14:creationId xmlns:p14="http://schemas.microsoft.com/office/powerpoint/2010/main" val="9482820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a:t>
            </a:r>
            <a:endParaRPr lang="en-US" dirty="0"/>
          </a:p>
        </p:txBody>
      </p:sp>
      <p:sp>
        <p:nvSpPr>
          <p:cNvPr id="3" name="Content Placeholder 2"/>
          <p:cNvSpPr>
            <a:spLocks noGrp="1"/>
          </p:cNvSpPr>
          <p:nvPr>
            <p:ph idx="1"/>
          </p:nvPr>
        </p:nvSpPr>
        <p:spPr>
          <a:xfrm>
            <a:off x="619408" y="2133601"/>
            <a:ext cx="7626068" cy="3931920"/>
          </a:xfrm>
        </p:spPr>
        <p:txBody>
          <a:bodyPr>
            <a:normAutofit/>
          </a:bodyPr>
          <a:lstStyle/>
          <a:p>
            <a:pPr marL="0" indent="0">
              <a:buNone/>
            </a:pPr>
            <a:r>
              <a:rPr lang="en-US" dirty="0" smtClean="0"/>
              <a:t>Example #2:</a:t>
            </a:r>
          </a:p>
          <a:p>
            <a:r>
              <a:rPr lang="en-US" dirty="0" smtClean="0">
                <a:solidFill>
                  <a:srgbClr val="FF0000"/>
                </a:solidFill>
              </a:rPr>
              <a:t>Although many people believe that technology is dangerous it actually isn’t because it provides a means of communication, it helps the overall health of individuals, and it has helped people gain knowledge.</a:t>
            </a:r>
          </a:p>
          <a:p>
            <a:pPr marL="579438" lvl="2" indent="0">
              <a:buNone/>
            </a:pPr>
            <a:r>
              <a:rPr lang="en-US" dirty="0"/>
              <a:t>Thesis/Claim</a:t>
            </a:r>
            <a:r>
              <a:rPr lang="en-US" dirty="0" smtClean="0"/>
              <a:t>: Technology is helpful because it provides a means of communication, it helps the overall health of individuals, and it has helped people gain knowledge.</a:t>
            </a:r>
          </a:p>
          <a:p>
            <a:pPr marL="579438" lvl="2" indent="0">
              <a:buNone/>
            </a:pPr>
            <a:r>
              <a:rPr lang="en-US" dirty="0" err="1" smtClean="0"/>
              <a:t>Counterclaim:Technology</a:t>
            </a:r>
            <a:r>
              <a:rPr lang="en-US" dirty="0" smtClean="0"/>
              <a:t> </a:t>
            </a:r>
            <a:r>
              <a:rPr lang="en-US" dirty="0"/>
              <a:t>is dangerous </a:t>
            </a:r>
            <a:r>
              <a:rPr lang="en-US" dirty="0" smtClean="0"/>
              <a:t>(because </a:t>
            </a:r>
            <a:r>
              <a:rPr lang="en-US" dirty="0"/>
              <a:t>of cyber </a:t>
            </a:r>
            <a:r>
              <a:rPr lang="en-US" dirty="0" smtClean="0"/>
              <a:t>bullying).</a:t>
            </a:r>
            <a:endParaRPr lang="en-US" dirty="0"/>
          </a:p>
          <a:p>
            <a:pPr marL="579438" lvl="2" indent="0">
              <a:buNone/>
            </a:pPr>
            <a:endParaRPr lang="en-US" dirty="0"/>
          </a:p>
        </p:txBody>
      </p:sp>
    </p:spTree>
    <p:extLst>
      <p:ext uri="{BB962C8B-B14F-4D97-AF65-F5344CB8AC3E}">
        <p14:creationId xmlns:p14="http://schemas.microsoft.com/office/powerpoint/2010/main" val="42900407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Refute or Concede?</a:t>
            </a:r>
            <a:endParaRPr lang="en-US" dirty="0"/>
          </a:p>
        </p:txBody>
      </p:sp>
      <p:sp>
        <p:nvSpPr>
          <p:cNvPr id="3" name="Content Placeholder 2"/>
          <p:cNvSpPr>
            <a:spLocks noGrp="1"/>
          </p:cNvSpPr>
          <p:nvPr>
            <p:ph idx="1"/>
          </p:nvPr>
        </p:nvSpPr>
        <p:spPr/>
        <p:txBody>
          <a:bodyPr>
            <a:normAutofit/>
          </a:bodyPr>
          <a:lstStyle/>
          <a:p>
            <a:r>
              <a:rPr lang="en-US" dirty="0" smtClean="0">
                <a:solidFill>
                  <a:srgbClr val="FF0000"/>
                </a:solidFill>
              </a:rPr>
              <a:t>REFUTE: </a:t>
            </a:r>
            <a:r>
              <a:rPr lang="en-US" dirty="0" smtClean="0"/>
              <a:t>You don’t agree with the counterclaim at all. It is wrong or you see a downfall or flaw in it.</a:t>
            </a:r>
          </a:p>
          <a:p>
            <a:r>
              <a:rPr lang="en-US" dirty="0" smtClean="0">
                <a:solidFill>
                  <a:srgbClr val="FF0000"/>
                </a:solidFill>
              </a:rPr>
              <a:t>CONCEDE</a:t>
            </a:r>
            <a:r>
              <a:rPr lang="en-US" dirty="0" smtClean="0"/>
              <a:t>: Sometimes you can validate the counterclaim by stating that you understand why people have that viewpoint. BUT if you do you must also convince your reader why it isn’t enough to make you join that side.</a:t>
            </a:r>
          </a:p>
          <a:p>
            <a:r>
              <a:rPr lang="en-US" dirty="0" smtClean="0"/>
              <a:t>YOU NEED TO </a:t>
            </a:r>
            <a:r>
              <a:rPr lang="en-US" dirty="0" smtClean="0">
                <a:solidFill>
                  <a:srgbClr val="FF0000"/>
                </a:solidFill>
              </a:rPr>
              <a:t>BE RESPECTFUL!</a:t>
            </a:r>
          </a:p>
        </p:txBody>
      </p:sp>
    </p:spTree>
    <p:extLst>
      <p:ext uri="{BB962C8B-B14F-4D97-AF65-F5344CB8AC3E}">
        <p14:creationId xmlns:p14="http://schemas.microsoft.com/office/powerpoint/2010/main" val="403788327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0113" y="262026"/>
            <a:ext cx="8029712" cy="1410904"/>
          </a:xfrm>
        </p:spPr>
        <p:txBody>
          <a:bodyPr>
            <a:normAutofit fontScale="90000"/>
          </a:bodyPr>
          <a:lstStyle/>
          <a:p>
            <a:r>
              <a:rPr lang="en-US" dirty="0" smtClean="0"/>
              <a:t>Refute or Concede? Which one works best for this argument?</a:t>
            </a:r>
            <a:endParaRPr lang="en-US" dirty="0"/>
          </a:p>
        </p:txBody>
      </p:sp>
      <p:sp>
        <p:nvSpPr>
          <p:cNvPr id="3" name="Content Placeholder 2"/>
          <p:cNvSpPr>
            <a:spLocks noGrp="1"/>
          </p:cNvSpPr>
          <p:nvPr>
            <p:ph idx="1"/>
          </p:nvPr>
        </p:nvSpPr>
        <p:spPr>
          <a:xfrm>
            <a:off x="900112" y="2133601"/>
            <a:ext cx="6990684" cy="3540588"/>
          </a:xfrm>
        </p:spPr>
        <p:txBody>
          <a:bodyPr>
            <a:normAutofit fontScale="92500" lnSpcReduction="10000"/>
          </a:bodyPr>
          <a:lstStyle/>
          <a:p>
            <a:pPr marL="0" indent="0">
              <a:buNone/>
            </a:pPr>
            <a:r>
              <a:rPr lang="en-US" sz="2000" dirty="0" smtClean="0">
                <a:solidFill>
                  <a:srgbClr val="FF0000"/>
                </a:solidFill>
              </a:rPr>
              <a:t>Thesis: </a:t>
            </a:r>
            <a:r>
              <a:rPr lang="en-US" sz="2000" dirty="0">
                <a:solidFill>
                  <a:srgbClr val="FF0000"/>
                </a:solidFill>
              </a:rPr>
              <a:t>Although many people believe that social </a:t>
            </a:r>
            <a:r>
              <a:rPr lang="en-US" sz="2000" dirty="0" smtClean="0">
                <a:solidFill>
                  <a:srgbClr val="FF0000"/>
                </a:solidFill>
              </a:rPr>
              <a:t>media is beneficial because it </a:t>
            </a:r>
            <a:r>
              <a:rPr lang="en-US" sz="2000" dirty="0">
                <a:solidFill>
                  <a:srgbClr val="FF0000"/>
                </a:solidFill>
              </a:rPr>
              <a:t>helps </a:t>
            </a:r>
            <a:r>
              <a:rPr lang="en-US" sz="2000" dirty="0" smtClean="0">
                <a:solidFill>
                  <a:srgbClr val="FF0000"/>
                </a:solidFill>
              </a:rPr>
              <a:t>people stay connected it </a:t>
            </a:r>
            <a:r>
              <a:rPr lang="en-US" sz="2000" dirty="0">
                <a:solidFill>
                  <a:srgbClr val="FF0000"/>
                </a:solidFill>
              </a:rPr>
              <a:t>actually hurts more than helps because it promotes body issues, induces cyber bullying, and is a major distraction</a:t>
            </a:r>
            <a:r>
              <a:rPr lang="en-US" sz="2000" dirty="0" smtClean="0">
                <a:solidFill>
                  <a:srgbClr val="FF0000"/>
                </a:solidFill>
              </a:rPr>
              <a:t>.</a:t>
            </a:r>
          </a:p>
          <a:p>
            <a:pPr marL="0" indent="0">
              <a:buNone/>
            </a:pPr>
            <a:r>
              <a:rPr lang="en-US" dirty="0" smtClean="0"/>
              <a:t>It is true that social media can help people stay connected. However, in recent studies it has been shown that 8/10 people have actually felt disconnected with their loved ones because of social media. </a:t>
            </a:r>
            <a:br>
              <a:rPr lang="en-US" dirty="0" smtClean="0"/>
            </a:br>
            <a:r>
              <a:rPr lang="en-US" dirty="0" smtClean="0"/>
              <a:t/>
            </a:r>
            <a:br>
              <a:rPr lang="en-US" dirty="0" smtClean="0"/>
            </a:br>
            <a:r>
              <a:rPr lang="en-US" dirty="0" smtClean="0"/>
              <a:t>People argue that social media helps people stay connected with individuals, however that is not the case.</a:t>
            </a:r>
          </a:p>
        </p:txBody>
      </p:sp>
      <p:sp>
        <p:nvSpPr>
          <p:cNvPr id="4" name="Rectangle 3"/>
          <p:cNvSpPr/>
          <p:nvPr/>
        </p:nvSpPr>
        <p:spPr>
          <a:xfrm>
            <a:off x="900112" y="5965476"/>
            <a:ext cx="7355498" cy="461665"/>
          </a:xfrm>
          <a:prstGeom prst="rect">
            <a:avLst/>
          </a:prstGeom>
        </p:spPr>
        <p:txBody>
          <a:bodyPr wrap="square">
            <a:spAutoFit/>
          </a:bodyPr>
          <a:lstStyle/>
          <a:p>
            <a:r>
              <a:rPr lang="en-US" sz="2400" dirty="0">
                <a:solidFill>
                  <a:srgbClr val="3366FF"/>
                </a:solidFill>
              </a:rPr>
              <a:t>Always use the one that best works for your argument</a:t>
            </a:r>
            <a:r>
              <a:rPr lang="en-US" dirty="0">
                <a:solidFill>
                  <a:srgbClr val="3366FF"/>
                </a:solidFill>
              </a:rPr>
              <a:t>!</a:t>
            </a:r>
          </a:p>
        </p:txBody>
      </p:sp>
    </p:spTree>
    <p:extLst>
      <p:ext uri="{BB962C8B-B14F-4D97-AF65-F5344CB8AC3E}">
        <p14:creationId xmlns:p14="http://schemas.microsoft.com/office/powerpoint/2010/main" val="40627785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of argument essays</a:t>
            </a:r>
            <a:endParaRPr lang="en-US" dirty="0"/>
          </a:p>
        </p:txBody>
      </p:sp>
      <p:pic>
        <p:nvPicPr>
          <p:cNvPr id="4" name="Content Placeholder 3" descr="Screen Shot 2017-01-25 at 3.48.32 PM.png"/>
          <p:cNvPicPr>
            <a:picLocks noGrp="1" noChangeAspect="1"/>
          </p:cNvPicPr>
          <p:nvPr>
            <p:ph idx="1"/>
          </p:nvPr>
        </p:nvPicPr>
        <p:blipFill>
          <a:blip r:embed="rId2">
            <a:extLst>
              <a:ext uri="{28A0092B-C50C-407E-A947-70E740481C1C}">
                <a14:useLocalDpi xmlns:a14="http://schemas.microsoft.com/office/drawing/2010/main" val="0"/>
              </a:ext>
            </a:extLst>
          </a:blip>
          <a:srcRect t="1895" b="1895"/>
          <a:stretch>
            <a:fillRect/>
          </a:stretch>
        </p:blipFill>
        <p:spPr>
          <a:xfrm>
            <a:off x="291409" y="1739671"/>
            <a:ext cx="8711914" cy="4663425"/>
          </a:xfrm>
        </p:spPr>
      </p:pic>
    </p:spTree>
    <p:extLst>
      <p:ext uri="{BB962C8B-B14F-4D97-AF65-F5344CB8AC3E}">
        <p14:creationId xmlns:p14="http://schemas.microsoft.com/office/powerpoint/2010/main" val="590726897"/>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Capital">
  <a:themeElements>
    <a:clrScheme name="Capital">
      <a:dk1>
        <a:srgbClr val="000000"/>
      </a:dk1>
      <a:lt1>
        <a:srgbClr val="FFFFFF"/>
      </a:lt1>
      <a:dk2>
        <a:srgbClr val="6F6D5D"/>
      </a:dk2>
      <a:lt2>
        <a:srgbClr val="7C8F97"/>
      </a:lt2>
      <a:accent1>
        <a:srgbClr val="4B5A60"/>
      </a:accent1>
      <a:accent2>
        <a:srgbClr val="9C5238"/>
      </a:accent2>
      <a:accent3>
        <a:srgbClr val="504539"/>
      </a:accent3>
      <a:accent4>
        <a:srgbClr val="C1AD79"/>
      </a:accent4>
      <a:accent5>
        <a:srgbClr val="667559"/>
      </a:accent5>
      <a:accent6>
        <a:srgbClr val="BAD6AD"/>
      </a:accent6>
      <a:hlink>
        <a:srgbClr val="524A82"/>
      </a:hlink>
      <a:folHlink>
        <a:srgbClr val="8F9954"/>
      </a:folHlink>
    </a:clrScheme>
    <a:fontScheme name="Capital">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Capital">
      <a:fillStyleLst>
        <a:solidFill>
          <a:schemeClr val="phClr"/>
        </a:solidFill>
        <a:blipFill rotWithShape="1">
          <a:blip xmlns:r="http://schemas.openxmlformats.org/officeDocument/2006/relationships" r:embed="rId1">
            <a:duotone>
              <a:schemeClr val="phClr">
                <a:satMod val="150000"/>
                <a:lumMod val="50000"/>
              </a:schemeClr>
              <a:schemeClr val="phClr">
                <a:satMod val="300000"/>
                <a:lumMod val="125000"/>
              </a:schemeClr>
            </a:duotone>
          </a:blip>
          <a:tile tx="0" ty="0" sx="100000" sy="100000" flip="none" algn="tl"/>
        </a:blipFill>
        <a:blipFill rotWithShape="1">
          <a:blip xmlns:r="http://schemas.openxmlformats.org/officeDocument/2006/relationships" r:embed="rId2">
            <a:duotone>
              <a:schemeClr val="phClr">
                <a:satMod val="135000"/>
                <a:lumMod val="80000"/>
              </a:schemeClr>
              <a:schemeClr val="phClr">
                <a:satMod val="250000"/>
                <a:lumMod val="150000"/>
              </a:schemeClr>
            </a:duotone>
          </a:blip>
          <a:stretch/>
        </a:blipFill>
      </a:fillStyleLst>
      <a:lnStyleLst>
        <a:ln w="12700" cap="flat" cmpd="sng" algn="ctr">
          <a:solidFill>
            <a:schemeClr val="phClr">
              <a:shade val="95000"/>
              <a:satMod val="105000"/>
            </a:schemeClr>
          </a:solidFill>
          <a:prstDash val="solid"/>
        </a:ln>
        <a:ln w="31750" cap="flat" cmpd="sng" algn="ctr">
          <a:solidFill>
            <a:schemeClr val="phClr">
              <a:shade val="90000"/>
            </a:schemeClr>
          </a:solidFill>
          <a:prstDash val="solid"/>
        </a:ln>
        <a:ln w="44450" cap="flat" cmpd="sng" algn="ctr">
          <a:solidFill>
            <a:schemeClr val="phClr">
              <a:shade val="85000"/>
            </a:schemeClr>
          </a:solidFill>
          <a:prstDash val="solid"/>
        </a:ln>
      </a:lnStyleLst>
      <a:effectStyleLst>
        <a:effectStyle>
          <a:effectLst/>
        </a:effectStyle>
        <a:effectStyle>
          <a:effectLst>
            <a:outerShdw blurRad="63500" sx="101000" sy="101000" algn="ctr" rotWithShape="0">
              <a:srgbClr val="000000">
                <a:alpha val="40000"/>
              </a:srgbClr>
            </a:outerShdw>
          </a:effectLst>
          <a:scene3d>
            <a:camera prst="perspectiveFront" fov="3000000"/>
            <a:lightRig rig="threePt" dir="tl"/>
          </a:scene3d>
          <a:sp3d>
            <a:bevelT w="0" h="0"/>
          </a:sp3d>
        </a:effectStyle>
        <a:effectStyle>
          <a:effectLst>
            <a:innerShdw blurRad="190500">
              <a:srgbClr val="000000">
                <a:alpha val="50000"/>
              </a:srgbClr>
            </a:innerShdw>
          </a:effectLst>
          <a:scene3d>
            <a:camera prst="perspectiveFront" fov="4800000"/>
            <a:lightRig rig="twoPt" dir="t">
              <a:rot lat="0" lon="0" rev="4800000"/>
            </a:lightRig>
          </a:scene3d>
          <a:sp3d>
            <a:bevelT w="0" h="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3">
            <a:duotone>
              <a:schemeClr val="phClr">
                <a:satMod val="150000"/>
                <a:lumMod val="50000"/>
              </a:schemeClr>
              <a:schemeClr val="phClr">
                <a:satMod val="400000"/>
                <a:lumMod val="16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Capital.thmx</Template>
  <TotalTime>270</TotalTime>
  <Words>353</Words>
  <Application>Microsoft Macintosh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Capital</vt:lpstr>
      <vt:lpstr>Counterclaim Paragraph</vt:lpstr>
      <vt:lpstr>Choose 1  </vt:lpstr>
      <vt:lpstr>Practice</vt:lpstr>
      <vt:lpstr>Refute or Concede?</vt:lpstr>
      <vt:lpstr>Refute or Concede? Which one works best for this argument?</vt:lpstr>
      <vt:lpstr>Models of argument essays</vt:lpstr>
    </vt:vector>
  </TitlesOfParts>
  <Company>Alpine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Counterclaim Paragraph</dc:title>
  <dc:creator>Daisy Espinoza</dc:creator>
  <cp:lastModifiedBy>Daisy Espinoza</cp:lastModifiedBy>
  <cp:revision>12</cp:revision>
  <dcterms:created xsi:type="dcterms:W3CDTF">2017-01-25T04:53:42Z</dcterms:created>
  <dcterms:modified xsi:type="dcterms:W3CDTF">2018-02-06T19:10:56Z</dcterms:modified>
</cp:coreProperties>
</file>