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3CE21-7B88-A749-8979-8979DB131C84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BBC52-19C4-D544-8622-9862B75C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45238-EDD5-41C7-8AD3-CC788EA300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45238-EDD5-41C7-8AD3-CC788EA300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3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broad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45238-EDD5-41C7-8AD3-CC788EA300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33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45238-EDD5-41C7-8AD3-CC788EA300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LWLYCYeCFa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Research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0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Just Right!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03460"/>
            <a:ext cx="6777317" cy="3508977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question demonstrates the correct amount of specificity and the results would provide the opportunity for an argument to be formed.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8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822AF4-EA07-4EFA-A167-4CFDA10DF653}"/>
              </a:ext>
            </a:extLst>
          </p:cNvPr>
          <p:cNvSpPr txBox="1"/>
          <p:nvPr/>
        </p:nvSpPr>
        <p:spPr>
          <a:xfrm>
            <a:off x="452176" y="2867242"/>
            <a:ext cx="2998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Too Broad (unfocused)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Too Narrow (limited)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Just </a:t>
            </a:r>
            <a:r>
              <a:rPr lang="en-US" sz="2400" dirty="0">
                <a:latin typeface="Arial Black" panose="020B0A04020102020204" pitchFamily="34" charset="0"/>
              </a:rPr>
              <a:t>Right!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AE751A7-278E-47B6-8963-881E1E418350}"/>
              </a:ext>
            </a:extLst>
          </p:cNvPr>
          <p:cNvSpPr/>
          <p:nvPr/>
        </p:nvSpPr>
        <p:spPr>
          <a:xfrm>
            <a:off x="645928" y="677400"/>
            <a:ext cx="79106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Arial Black" panose="020B0A04020102020204" pitchFamily="34" charset="0"/>
              </a:rPr>
              <a:t>Read the research question and decide which category it fits in: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193D1A-1683-4989-87B1-AF506CBF2B09}"/>
              </a:ext>
            </a:extLst>
          </p:cNvPr>
          <p:cNvSpPr txBox="1"/>
          <p:nvPr/>
        </p:nvSpPr>
        <p:spPr>
          <a:xfrm>
            <a:off x="3810000" y="2288292"/>
            <a:ext cx="533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3. Why are people obese? 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88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Too 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question is too broad and unfocused. There are many reasons why people are obese and most are well known.  Where is this going?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9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822AF4-EA07-4EFA-A167-4CFDA10DF653}"/>
              </a:ext>
            </a:extLst>
          </p:cNvPr>
          <p:cNvSpPr txBox="1"/>
          <p:nvPr/>
        </p:nvSpPr>
        <p:spPr>
          <a:xfrm>
            <a:off x="645928" y="2892050"/>
            <a:ext cx="2998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Too Broad (unfocused)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Too Narrow (limited)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Just </a:t>
            </a:r>
            <a:r>
              <a:rPr lang="en-US" sz="2400" dirty="0">
                <a:latin typeface="Arial Black" panose="020B0A04020102020204" pitchFamily="34" charset="0"/>
              </a:rPr>
              <a:t>Right!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AE751A7-278E-47B6-8963-881E1E418350}"/>
              </a:ext>
            </a:extLst>
          </p:cNvPr>
          <p:cNvSpPr/>
          <p:nvPr/>
        </p:nvSpPr>
        <p:spPr>
          <a:xfrm>
            <a:off x="645928" y="922899"/>
            <a:ext cx="79106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Arial Black" panose="020B0A04020102020204" pitchFamily="34" charset="0"/>
              </a:rPr>
              <a:t>Read the research question and decide which category it fits in: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193D1A-1683-4989-87B1-AF506CBF2B09}"/>
              </a:ext>
            </a:extLst>
          </p:cNvPr>
          <p:cNvSpPr txBox="1"/>
          <p:nvPr/>
        </p:nvSpPr>
        <p:spPr>
          <a:xfrm>
            <a:off x="3810000" y="2462503"/>
            <a:ext cx="533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  <a:r>
              <a:rPr lang="en-US" sz="4000" dirty="0" smtClean="0"/>
              <a:t>. </a:t>
            </a:r>
            <a:r>
              <a:rPr lang="en-US" sz="4000" dirty="0"/>
              <a:t>How is glacial melting affecting penguins in Antarctica?</a:t>
            </a:r>
          </a:p>
          <a:p>
            <a:r>
              <a:rPr lang="en-US" sz="4800" dirty="0"/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392825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Just Right!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paper focuses on the way global warming has impacted a specific population.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9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289696"/>
            <a:ext cx="7869335" cy="1493050"/>
          </a:xfrm>
        </p:spPr>
        <p:txBody>
          <a:bodyPr>
            <a:normAutofit fontScale="90000"/>
          </a:bodyPr>
          <a:lstStyle/>
          <a:p>
            <a:r>
              <a:rPr lang="en-US" dirty="0"/>
              <a:t>Your Turn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3300" dirty="0" smtClean="0"/>
              <a:t>Research Questions Assignment” 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065367"/>
            <a:ext cx="6777317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/>
              <a:t>Look at the initial questions you wrote down and make sure they are JUST RIGHT!</a:t>
            </a:r>
            <a:endParaRPr lang="en-US" b="1" u="sng" dirty="0" smtClean="0"/>
          </a:p>
          <a:p>
            <a:pPr marL="68580" indent="0">
              <a:buNone/>
            </a:pPr>
            <a:r>
              <a:rPr lang="en-US" u="sng" dirty="0" smtClean="0"/>
              <a:t>Your </a:t>
            </a:r>
            <a:r>
              <a:rPr lang="en-US" u="sng" dirty="0"/>
              <a:t>question must be: </a:t>
            </a:r>
          </a:p>
          <a:p>
            <a:r>
              <a:rPr lang="en-US" dirty="0"/>
              <a:t>Not too broad or too narrow</a:t>
            </a:r>
          </a:p>
          <a:p>
            <a:r>
              <a:rPr lang="en-US" dirty="0"/>
              <a:t>Specific</a:t>
            </a:r>
          </a:p>
          <a:p>
            <a:r>
              <a:rPr lang="en-US" dirty="0"/>
              <a:t>Interesting – relevant to more than just you</a:t>
            </a:r>
          </a:p>
          <a:p>
            <a:r>
              <a:rPr lang="en-US" dirty="0"/>
              <a:t>Needs to be able to be answered</a:t>
            </a:r>
          </a:p>
          <a:p>
            <a:r>
              <a:rPr lang="en-US" dirty="0"/>
              <a:t>Unique or creative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3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read Mrs. Reyes will come check off your </a:t>
            </a:r>
            <a:r>
              <a:rPr lang="en-US" b="1" dirty="0" smtClean="0"/>
              <a:t>chosen topic.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438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194509"/>
            <a:ext cx="7024742" cy="329404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 CAN narrow my topic into a research question.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CAN learn more about my topic (research).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 CAN </a:t>
            </a:r>
            <a:r>
              <a:rPr lang="en-US" dirty="0" smtClean="0">
                <a:solidFill>
                  <a:schemeClr val="tx1"/>
                </a:solidFill>
              </a:rPr>
              <a:t>read credible </a:t>
            </a:r>
            <a:r>
              <a:rPr lang="en-US" dirty="0">
                <a:solidFill>
                  <a:schemeClr val="tx1"/>
                </a:solidFill>
              </a:rPr>
              <a:t>sources about my topic.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4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the back of 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534" y="1890856"/>
            <a:ext cx="4908375" cy="417883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Write down the topic you chose before the break.</a:t>
            </a:r>
          </a:p>
          <a:p>
            <a:endParaRPr lang="en-US" dirty="0"/>
          </a:p>
          <a:p>
            <a:r>
              <a:rPr lang="en-US" dirty="0" smtClean="0"/>
              <a:t>Come up with 4-5 questions about </a:t>
            </a:r>
            <a:r>
              <a:rPr lang="en-US" dirty="0"/>
              <a:t>t</a:t>
            </a:r>
            <a:r>
              <a:rPr lang="en-US" dirty="0" smtClean="0"/>
              <a:t>he topic that you feel like you could research.</a:t>
            </a:r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7325" r="18664"/>
          <a:stretch/>
        </p:blipFill>
        <p:spPr>
          <a:xfrm>
            <a:off x="5468101" y="2554334"/>
            <a:ext cx="2863219" cy="194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56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create research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24635" cy="3982802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en-US" dirty="0" smtClean="0"/>
              <a:t>Developing a Research Question: </a:t>
            </a:r>
          </a:p>
          <a:p>
            <a:pPr marL="68580" indent="0" algn="ctr">
              <a:buNone/>
            </a:pP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LWLYCYeCFak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As you watch the video write down 3 key ideas about how to develop a good research question</a:t>
            </a:r>
            <a:r>
              <a:rPr lang="en-US" dirty="0" smtClean="0"/>
              <a:t>.</a:t>
            </a:r>
            <a:endParaRPr lang="en-US" dirty="0" smtClean="0"/>
          </a:p>
          <a:p>
            <a:pPr marL="68580" indent="0">
              <a:buNone/>
            </a:pPr>
            <a:r>
              <a:rPr lang="en-US" u="sng" dirty="0" smtClean="0"/>
              <a:t>Your question must be: </a:t>
            </a:r>
            <a:endParaRPr lang="en-US" u="sng" dirty="0"/>
          </a:p>
          <a:p>
            <a:r>
              <a:rPr lang="en-US" dirty="0" smtClean="0"/>
              <a:t>Not too broad or too narrow</a:t>
            </a:r>
          </a:p>
          <a:p>
            <a:r>
              <a:rPr lang="en-US" dirty="0" smtClean="0"/>
              <a:t>Specific</a:t>
            </a:r>
          </a:p>
          <a:p>
            <a:r>
              <a:rPr lang="en-US" dirty="0" smtClean="0"/>
              <a:t>Interesting &amp; significant – relevant to more than just you</a:t>
            </a:r>
          </a:p>
          <a:p>
            <a:r>
              <a:rPr lang="en-US" dirty="0" smtClean="0"/>
              <a:t>Needs to be able to be answered</a:t>
            </a:r>
          </a:p>
          <a:p>
            <a:r>
              <a:rPr lang="en-US" dirty="0" smtClean="0"/>
              <a:t>Unique or creative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Broad, Narrow, or Just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Broad</a:t>
            </a:r>
            <a:r>
              <a:rPr lang="en-US" dirty="0" smtClean="0"/>
              <a:t>: I could answer this question only by writing an encyclopedia sized paper. </a:t>
            </a:r>
          </a:p>
          <a:p>
            <a:endParaRPr lang="en-US" dirty="0"/>
          </a:p>
          <a:p>
            <a:r>
              <a:rPr lang="en-US" b="1" dirty="0" smtClean="0"/>
              <a:t>Narrow</a:t>
            </a:r>
            <a:r>
              <a:rPr lang="en-US" dirty="0" smtClean="0"/>
              <a:t>: I could answer this question in a paragraph or with a statement.</a:t>
            </a:r>
          </a:p>
          <a:p>
            <a:endParaRPr lang="en-US" dirty="0"/>
          </a:p>
          <a:p>
            <a:r>
              <a:rPr lang="en-US" b="1" dirty="0" smtClean="0"/>
              <a:t>Just Right: </a:t>
            </a:r>
            <a:r>
              <a:rPr lang="en-US" dirty="0" smtClean="0"/>
              <a:t>I could answer this question in a 3-5 page paper using outside sources as evidence.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5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822AF4-EA07-4EFA-A167-4CFDA10DF653}"/>
              </a:ext>
            </a:extLst>
          </p:cNvPr>
          <p:cNvSpPr txBox="1"/>
          <p:nvPr/>
        </p:nvSpPr>
        <p:spPr>
          <a:xfrm>
            <a:off x="493875" y="2092506"/>
            <a:ext cx="2998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Too Broad (unfocused)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Too Narrow (limited)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Just </a:t>
            </a:r>
            <a:r>
              <a:rPr lang="en-US" sz="2400" dirty="0">
                <a:latin typeface="Arial Black" panose="020B0A04020102020204" pitchFamily="34" charset="0"/>
              </a:rPr>
              <a:t>Right!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AE751A7-278E-47B6-8963-881E1E418350}"/>
              </a:ext>
            </a:extLst>
          </p:cNvPr>
          <p:cNvSpPr/>
          <p:nvPr/>
        </p:nvSpPr>
        <p:spPr>
          <a:xfrm>
            <a:off x="645928" y="834508"/>
            <a:ext cx="79106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Arial Black" panose="020B0A04020102020204" pitchFamily="34" charset="0"/>
              </a:rPr>
              <a:t>Read the research question and decide which category it fits in: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193D1A-1683-4989-87B1-AF506CBF2B09}"/>
              </a:ext>
            </a:extLst>
          </p:cNvPr>
          <p:cNvSpPr txBox="1"/>
          <p:nvPr/>
        </p:nvSpPr>
        <p:spPr>
          <a:xfrm>
            <a:off x="3436975" y="2000837"/>
            <a:ext cx="4851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What </a:t>
            </a:r>
            <a:r>
              <a:rPr lang="en-US" sz="4000" dirty="0"/>
              <a:t>is </a:t>
            </a:r>
            <a:r>
              <a:rPr lang="en-US" sz="4000" dirty="0" smtClean="0"/>
              <a:t>the</a:t>
            </a:r>
          </a:p>
          <a:p>
            <a:r>
              <a:rPr lang="en-US" sz="4000" dirty="0" smtClean="0"/>
              <a:t>childhood </a:t>
            </a:r>
            <a:r>
              <a:rPr lang="en-US" sz="4000" dirty="0"/>
              <a:t>obesity rate in </a:t>
            </a:r>
            <a:r>
              <a:rPr lang="en-US" sz="4000" dirty="0" smtClean="0"/>
              <a:t>Phoenix, </a:t>
            </a:r>
            <a:r>
              <a:rPr lang="en-US" sz="4000" dirty="0"/>
              <a:t>AZ? </a:t>
            </a:r>
            <a:r>
              <a:rPr lang="en-US" sz="6000" dirty="0"/>
              <a:t> 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0073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Too Narrow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is too narrow because it can be answered with a simple statistic</a:t>
            </a:r>
            <a:r>
              <a:rPr lang="en-US" dirty="0" smtClean="0"/>
              <a:t>.</a:t>
            </a:r>
          </a:p>
          <a:p>
            <a:r>
              <a:rPr lang="en-US" dirty="0"/>
              <a:t>  Questions that can be answered with a "yes" or a "no" should also typically be avoided</a:t>
            </a:r>
          </a:p>
        </p:txBody>
      </p:sp>
    </p:spTree>
    <p:extLst>
      <p:ext uri="{BB962C8B-B14F-4D97-AF65-F5344CB8AC3E}">
        <p14:creationId xmlns:p14="http://schemas.microsoft.com/office/powerpoint/2010/main" val="399613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822AF4-EA07-4EFA-A167-4CFDA10DF653}"/>
              </a:ext>
            </a:extLst>
          </p:cNvPr>
          <p:cNvSpPr txBox="1"/>
          <p:nvPr/>
        </p:nvSpPr>
        <p:spPr>
          <a:xfrm>
            <a:off x="392675" y="2223886"/>
            <a:ext cx="2998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Too Broad (unfocused)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Too Narrow (limited)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Just </a:t>
            </a:r>
            <a:r>
              <a:rPr lang="en-US" sz="2400" dirty="0">
                <a:latin typeface="Arial Black" panose="020B0A04020102020204" pitchFamily="34" charset="0"/>
              </a:rPr>
              <a:t>Right!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AE751A7-278E-47B6-8963-881E1E418350}"/>
              </a:ext>
            </a:extLst>
          </p:cNvPr>
          <p:cNvSpPr/>
          <p:nvPr/>
        </p:nvSpPr>
        <p:spPr>
          <a:xfrm>
            <a:off x="645928" y="836804"/>
            <a:ext cx="79106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Arial Black" panose="020B0A04020102020204" pitchFamily="34" charset="0"/>
              </a:rPr>
              <a:t>Read the research question and decide which category it fits in: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193D1A-1683-4989-87B1-AF506CBF2B09}"/>
              </a:ext>
            </a:extLst>
          </p:cNvPr>
          <p:cNvSpPr txBox="1"/>
          <p:nvPr/>
        </p:nvSpPr>
        <p:spPr>
          <a:xfrm>
            <a:off x="3391057" y="2223886"/>
            <a:ext cx="533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2. How does the education level of parents impact childhood obesity rates in </a:t>
            </a:r>
            <a:r>
              <a:rPr lang="en-US" sz="4000" dirty="0" smtClean="0"/>
              <a:t>Phoenix</a:t>
            </a:r>
            <a:r>
              <a:rPr lang="en-US" sz="4000" dirty="0"/>
              <a:t>, AZ? </a:t>
            </a:r>
            <a:r>
              <a:rPr lang="en-US" sz="3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7012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0</TotalTime>
  <Words>520</Words>
  <Application>Microsoft Macintosh PowerPoint</Application>
  <PresentationFormat>On-screen Show (4:3)</PresentationFormat>
  <Paragraphs>75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Perception</vt:lpstr>
      <vt:lpstr>Creating A Research Question</vt:lpstr>
      <vt:lpstr>Day #2</vt:lpstr>
      <vt:lpstr>Objectives for today</vt:lpstr>
      <vt:lpstr>On the back of your paper</vt:lpstr>
      <vt:lpstr>How to create research questions?</vt:lpstr>
      <vt:lpstr>Broad, Narrow, or Just Right?</vt:lpstr>
      <vt:lpstr>PowerPoint Presentation</vt:lpstr>
      <vt:lpstr>1. Too Narrow</vt:lpstr>
      <vt:lpstr>PowerPoint Presentation</vt:lpstr>
      <vt:lpstr>2. Just Right!</vt:lpstr>
      <vt:lpstr>PowerPoint Presentation</vt:lpstr>
      <vt:lpstr>3. Too Broad</vt:lpstr>
      <vt:lpstr>PowerPoint Presentation</vt:lpstr>
      <vt:lpstr>4. Just Right!</vt:lpstr>
      <vt:lpstr>Your Turn! “Research Questions Assignment” 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Research Question</dc:title>
  <dc:creator>Daisy Espinoza</dc:creator>
  <cp:lastModifiedBy>Daisy Espinoza</cp:lastModifiedBy>
  <cp:revision>1</cp:revision>
  <dcterms:created xsi:type="dcterms:W3CDTF">2018-11-29T17:37:14Z</dcterms:created>
  <dcterms:modified xsi:type="dcterms:W3CDTF">2018-11-29T17:38:06Z</dcterms:modified>
</cp:coreProperties>
</file>