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6" r:id="rId3"/>
    <p:sldId id="267" r:id="rId4"/>
    <p:sldId id="257" r:id="rId5"/>
    <p:sldId id="264" r:id="rId6"/>
    <p:sldId id="259" r:id="rId7"/>
    <p:sldId id="260" r:id="rId8"/>
    <p:sldId id="261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9/18/18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9/18/18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9/18/18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9/18/18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9/18/18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9/18/18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9/18/18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9/18/18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Dialogue Activity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Short Stories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51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6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23475" r="-234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101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018" b="9018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7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704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</a:p>
          <a:p>
            <a:endParaRPr lang="en-US" dirty="0"/>
          </a:p>
          <a:p>
            <a:r>
              <a:rPr lang="en-US" dirty="0" smtClean="0"/>
              <a:t>How do I punctuate dialogue?</a:t>
            </a:r>
          </a:p>
          <a:p>
            <a:endParaRPr lang="en-US" dirty="0"/>
          </a:p>
          <a:p>
            <a:r>
              <a:rPr lang="en-US" dirty="0" smtClean="0"/>
              <a:t>“I don’t like pickles!” he said.</a:t>
            </a:r>
          </a:p>
          <a:p>
            <a:r>
              <a:rPr lang="en-US" dirty="0" smtClean="0"/>
              <a:t>“I don’t like mustard,” she said.</a:t>
            </a:r>
          </a:p>
          <a:p>
            <a:endParaRPr lang="en-US" dirty="0"/>
          </a:p>
          <a:p>
            <a:r>
              <a:rPr lang="en-US" dirty="0" smtClean="0"/>
              <a:t>Why do you use it in </a:t>
            </a:r>
            <a:r>
              <a:rPr lang="en-US" smtClean="0"/>
              <a:t>a story?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5298"/>
          <a:stretch/>
        </p:blipFill>
        <p:spPr>
          <a:xfrm>
            <a:off x="5761608" y="2248347"/>
            <a:ext cx="3257413" cy="394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93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quotation marks – to start &amp; end</a:t>
            </a:r>
          </a:p>
          <a:p>
            <a:endParaRPr lang="en-US" dirty="0" smtClean="0"/>
          </a:p>
          <a:p>
            <a:r>
              <a:rPr lang="en-US" dirty="0" smtClean="0"/>
              <a:t>Add the dialogue tag and if you don’t put the end punctuation inside the quotations.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New paragraph with each new speaker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to remember . . 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35730" y="4020545"/>
            <a:ext cx="2591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“For what?” Ben asked.</a:t>
            </a:r>
          </a:p>
        </p:txBody>
      </p:sp>
    </p:spTree>
    <p:extLst>
      <p:ext uri="{BB962C8B-B14F-4D97-AF65-F5344CB8AC3E}">
        <p14:creationId xmlns:p14="http://schemas.microsoft.com/office/powerpoint/2010/main" val="392872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2431" r="-24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259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They sat together on the warm beach looking off into the horizon.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“Have you ever seen anything so </a:t>
            </a:r>
            <a:r>
              <a:rPr lang="en-US" dirty="0" smtClean="0"/>
              <a:t>beautiful?” </a:t>
            </a:r>
            <a:r>
              <a:rPr lang="en-US" dirty="0" smtClean="0"/>
              <a:t>David asked Natalia.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“No,” she replied softly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“It truly is breath taking.”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Dialogue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26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580" r="-1658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1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515" r="-1451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3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0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663" r="-1666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4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1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5299" r="-1529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5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41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39</TotalTime>
  <Words>133</Words>
  <Application>Microsoft Macintosh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Hardcover</vt:lpstr>
      <vt:lpstr>Dialogue Activity</vt:lpstr>
      <vt:lpstr>Dialogue</vt:lpstr>
      <vt:lpstr>Rules to remember . . . </vt:lpstr>
      <vt:lpstr>1.</vt:lpstr>
      <vt:lpstr>Example of Dialogue</vt:lpstr>
      <vt:lpstr>2.</vt:lpstr>
      <vt:lpstr>3.</vt:lpstr>
      <vt:lpstr>4.</vt:lpstr>
      <vt:lpstr>5.</vt:lpstr>
      <vt:lpstr>6.</vt:lpstr>
      <vt:lpstr>7.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Dialogue Activity</dc:title>
  <dc:creator>Daisy Espinoza</dc:creator>
  <cp:lastModifiedBy>Daisy Espinoza</cp:lastModifiedBy>
  <cp:revision>6</cp:revision>
  <dcterms:created xsi:type="dcterms:W3CDTF">2018-09-14T03:59:24Z</dcterms:created>
  <dcterms:modified xsi:type="dcterms:W3CDTF">2018-09-19T04:43:15Z</dcterms:modified>
</cp:coreProperties>
</file>