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6"/>
  </p:notesMasterIdLst>
  <p:sldIdLst>
    <p:sldId id="256" r:id="rId2"/>
    <p:sldId id="281" r:id="rId3"/>
    <p:sldId id="268" r:id="rId4"/>
    <p:sldId id="267" r:id="rId5"/>
    <p:sldId id="259" r:id="rId6"/>
    <p:sldId id="263" r:id="rId7"/>
    <p:sldId id="264" r:id="rId8"/>
    <p:sldId id="279" r:id="rId9"/>
    <p:sldId id="261" r:id="rId10"/>
    <p:sldId id="280" r:id="rId11"/>
    <p:sldId id="265" r:id="rId12"/>
    <p:sldId id="282" r:id="rId13"/>
    <p:sldId id="262" r:id="rId14"/>
    <p:sldId id="266" r:id="rId15"/>
    <p:sldId id="269" r:id="rId16"/>
    <p:sldId id="270" r:id="rId17"/>
    <p:sldId id="271" r:id="rId18"/>
    <p:sldId id="275" r:id="rId19"/>
    <p:sldId id="274" r:id="rId20"/>
    <p:sldId id="273" r:id="rId21"/>
    <p:sldId id="276" r:id="rId22"/>
    <p:sldId id="272"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76854-1B2B-B945-9DED-C782B36318AC}" type="datetimeFigureOut">
              <a:rPr lang="en-US" smtClean="0"/>
              <a:t>1/13/19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F746A-CD28-2D41-997B-8B805DD540CC}" type="slidenum">
              <a:rPr lang="en-US" smtClean="0"/>
              <a:t>‹#›</a:t>
            </a:fld>
            <a:endParaRPr lang="en-US"/>
          </a:p>
        </p:txBody>
      </p:sp>
    </p:spTree>
    <p:extLst>
      <p:ext uri="{BB962C8B-B14F-4D97-AF65-F5344CB8AC3E}">
        <p14:creationId xmlns:p14="http://schemas.microsoft.com/office/powerpoint/2010/main" val="3788595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STORY</a:t>
            </a:r>
            <a:endParaRPr lang="en-US" dirty="0"/>
          </a:p>
        </p:txBody>
      </p:sp>
      <p:sp>
        <p:nvSpPr>
          <p:cNvPr id="4" name="Slide Number Placeholder 3"/>
          <p:cNvSpPr>
            <a:spLocks noGrp="1"/>
          </p:cNvSpPr>
          <p:nvPr>
            <p:ph type="sldNum" sz="quarter" idx="10"/>
          </p:nvPr>
        </p:nvSpPr>
        <p:spPr/>
        <p:txBody>
          <a:bodyPr/>
          <a:lstStyle/>
          <a:p>
            <a:fld id="{8A0F746A-CD28-2D41-997B-8B805DD540CC}" type="slidenum">
              <a:rPr lang="en-US" smtClean="0"/>
              <a:t>9</a:t>
            </a:fld>
            <a:endParaRPr lang="en-US"/>
          </a:p>
        </p:txBody>
      </p:sp>
    </p:spTree>
    <p:extLst>
      <p:ext uri="{BB962C8B-B14F-4D97-AF65-F5344CB8AC3E}">
        <p14:creationId xmlns:p14="http://schemas.microsoft.com/office/powerpoint/2010/main" val="287344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STORY</a:t>
            </a:r>
            <a:endParaRPr lang="en-US" dirty="0"/>
          </a:p>
        </p:txBody>
      </p:sp>
      <p:sp>
        <p:nvSpPr>
          <p:cNvPr id="4" name="Slide Number Placeholder 3"/>
          <p:cNvSpPr>
            <a:spLocks noGrp="1"/>
          </p:cNvSpPr>
          <p:nvPr>
            <p:ph type="sldNum" sz="quarter" idx="10"/>
          </p:nvPr>
        </p:nvSpPr>
        <p:spPr/>
        <p:txBody>
          <a:bodyPr/>
          <a:lstStyle/>
          <a:p>
            <a:fld id="{8A0F746A-CD28-2D41-997B-8B805DD540CC}" type="slidenum">
              <a:rPr lang="en-US" smtClean="0"/>
              <a:t>11</a:t>
            </a:fld>
            <a:endParaRPr lang="en-US"/>
          </a:p>
        </p:txBody>
      </p:sp>
    </p:spTree>
    <p:extLst>
      <p:ext uri="{BB962C8B-B14F-4D97-AF65-F5344CB8AC3E}">
        <p14:creationId xmlns:p14="http://schemas.microsoft.com/office/powerpoint/2010/main" val="386002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January 13, 2019</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January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January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January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January 13,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January 13,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January 13,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January 13, 2019</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January 13,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January 13, 2019</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January 13, 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January 13, 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ed.com/talks/drew_dudley_everyday_leadershi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d.ted.com/featured/VdQTGGdx%23revie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BO0riisOz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Ve94vRr54g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ceyy0cX6J4" TargetMode="External"/><Relationship Id="rId4" Type="http://schemas.openxmlformats.org/officeDocument/2006/relationships/hyperlink" Target="https://www.youtube.com/watch?v=e_nURucLMXM"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Ted Talk</a:t>
            </a:r>
            <a:endParaRPr lang="en-US" dirty="0"/>
          </a:p>
        </p:txBody>
      </p:sp>
      <p:sp>
        <p:nvSpPr>
          <p:cNvPr id="3" name="Subtitle 2"/>
          <p:cNvSpPr>
            <a:spLocks noGrp="1"/>
          </p:cNvSpPr>
          <p:nvPr>
            <p:ph type="subTitle" idx="1"/>
          </p:nvPr>
        </p:nvSpPr>
        <p:spPr/>
        <p:txBody>
          <a:bodyPr/>
          <a:lstStyle/>
          <a:p>
            <a:r>
              <a:rPr lang="en-US" dirty="0" smtClean="0"/>
              <a:t>Step by Step</a:t>
            </a:r>
            <a:endParaRPr lang="en-US" dirty="0"/>
          </a:p>
        </p:txBody>
      </p:sp>
      <p:pic>
        <p:nvPicPr>
          <p:cNvPr id="4" name="Picture 3"/>
          <p:cNvPicPr>
            <a:picLocks noChangeAspect="1"/>
          </p:cNvPicPr>
          <p:nvPr/>
        </p:nvPicPr>
        <p:blipFill>
          <a:blip r:embed="rId2"/>
          <a:stretch>
            <a:fillRect/>
          </a:stretch>
        </p:blipFill>
        <p:spPr>
          <a:xfrm>
            <a:off x="532611" y="2941867"/>
            <a:ext cx="3441483" cy="2288586"/>
          </a:xfrm>
          <a:prstGeom prst="rect">
            <a:avLst/>
          </a:prstGeom>
        </p:spPr>
      </p:pic>
    </p:spTree>
    <p:extLst>
      <p:ext uri="{BB962C8B-B14F-4D97-AF65-F5344CB8AC3E}">
        <p14:creationId xmlns:p14="http://schemas.microsoft.com/office/powerpoint/2010/main" val="42799049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 #2: Everyday Leadership</a:t>
            </a:r>
            <a:endParaRPr lang="en-US" dirty="0"/>
          </a:p>
        </p:txBody>
      </p:sp>
      <p:sp>
        <p:nvSpPr>
          <p:cNvPr id="3" name="Content Placeholder 2"/>
          <p:cNvSpPr>
            <a:spLocks noGrp="1"/>
          </p:cNvSpPr>
          <p:nvPr>
            <p:ph idx="1"/>
          </p:nvPr>
        </p:nvSpPr>
        <p:spPr/>
        <p:txBody>
          <a:bodyPr/>
          <a:lstStyle/>
          <a:p>
            <a:r>
              <a:rPr lang="en-US" dirty="0">
                <a:hlinkClick r:id="rId2"/>
              </a:rPr>
              <a:t>https://www.ted.com/talks/</a:t>
            </a:r>
            <a:r>
              <a:rPr lang="en-US" dirty="0" smtClean="0">
                <a:hlinkClick r:id="rId2"/>
              </a:rPr>
              <a:t>drew_dudley_everyday_leadership</a:t>
            </a:r>
            <a:r>
              <a:rPr lang="en-US" dirty="0" smtClean="0"/>
              <a:t> (6:14)</a:t>
            </a:r>
          </a:p>
          <a:p>
            <a:endParaRPr lang="en-US" dirty="0"/>
          </a:p>
          <a:p>
            <a:r>
              <a:rPr lang="en-US" dirty="0" smtClean="0"/>
              <a:t>Intro: 0:00 – 1:02</a:t>
            </a:r>
          </a:p>
          <a:p>
            <a:endParaRPr lang="en-US" dirty="0" smtClean="0"/>
          </a:p>
          <a:p>
            <a:endParaRPr lang="en-US" dirty="0"/>
          </a:p>
        </p:txBody>
      </p:sp>
    </p:spTree>
    <p:extLst>
      <p:ext uri="{BB962C8B-B14F-4D97-AF65-F5344CB8AC3E}">
        <p14:creationId xmlns:p14="http://schemas.microsoft.com/office/powerpoint/2010/main" val="27090857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Option #3: “100 days of rejection” by </a:t>
            </a:r>
            <a:r>
              <a:rPr lang="en-US" dirty="0" err="1" smtClean="0"/>
              <a:t>Jia</a:t>
            </a:r>
            <a:r>
              <a:rPr lang="en-US" dirty="0" smtClean="0"/>
              <a:t> Jiang</a:t>
            </a:r>
            <a:endParaRPr lang="en-US" dirty="0"/>
          </a:p>
        </p:txBody>
      </p:sp>
      <p:sp>
        <p:nvSpPr>
          <p:cNvPr id="3" name="Content Placeholder 2"/>
          <p:cNvSpPr>
            <a:spLocks noGrp="1"/>
          </p:cNvSpPr>
          <p:nvPr>
            <p:ph idx="1"/>
          </p:nvPr>
        </p:nvSpPr>
        <p:spPr/>
        <p:txBody>
          <a:bodyPr/>
          <a:lstStyle/>
          <a:p>
            <a:r>
              <a:rPr lang="en-US" dirty="0">
                <a:hlinkClick r:id="rId3"/>
              </a:rPr>
              <a:t>https://ed.ted.com/featured/VdQTGGdx#review</a:t>
            </a:r>
            <a:r>
              <a:rPr lang="en-US" dirty="0"/>
              <a:t> (15:59)</a:t>
            </a:r>
          </a:p>
          <a:p>
            <a:endParaRPr lang="en-US" dirty="0" smtClean="0"/>
          </a:p>
          <a:p>
            <a:r>
              <a:rPr lang="en-US" dirty="0" smtClean="0"/>
              <a:t>Intro is 0:00-0:57</a:t>
            </a:r>
            <a:endParaRPr lang="en-US" dirty="0"/>
          </a:p>
        </p:txBody>
      </p:sp>
    </p:spTree>
    <p:extLst>
      <p:ext uri="{BB962C8B-B14F-4D97-AF65-F5344CB8AC3E}">
        <p14:creationId xmlns:p14="http://schemas.microsoft.com/office/powerpoint/2010/main" val="34086786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watching the Ted Talk(s) think about . . . </a:t>
            </a:r>
            <a:endParaRPr lang="en-US" dirty="0"/>
          </a:p>
        </p:txBody>
      </p:sp>
      <p:sp>
        <p:nvSpPr>
          <p:cNvPr id="3" name="Content Placeholder 2"/>
          <p:cNvSpPr>
            <a:spLocks noGrp="1"/>
          </p:cNvSpPr>
          <p:nvPr>
            <p:ph idx="1"/>
          </p:nvPr>
        </p:nvSpPr>
        <p:spPr/>
        <p:txBody>
          <a:bodyPr/>
          <a:lstStyle/>
          <a:p>
            <a:pPr lvl="1"/>
            <a:r>
              <a:rPr lang="en-US" dirty="0" smtClean="0"/>
              <a:t>What </a:t>
            </a:r>
            <a:r>
              <a:rPr lang="en-US" dirty="0"/>
              <a:t>was the Ted Talk topic/claim?</a:t>
            </a:r>
          </a:p>
          <a:p>
            <a:pPr lvl="1"/>
            <a:r>
              <a:rPr lang="en-US" dirty="0"/>
              <a:t>What kind of hook did it have?</a:t>
            </a:r>
          </a:p>
          <a:p>
            <a:pPr lvl="1"/>
            <a:r>
              <a:rPr lang="en-US" dirty="0"/>
              <a:t>What was the conclusion like?</a:t>
            </a:r>
          </a:p>
          <a:p>
            <a:pPr lvl="1"/>
            <a:r>
              <a:rPr lang="en-US" dirty="0"/>
              <a:t>How was the research presented?</a:t>
            </a:r>
          </a:p>
          <a:p>
            <a:pPr lvl="1"/>
            <a:r>
              <a:rPr lang="en-US" dirty="0"/>
              <a:t>Other aspects that made it successful?</a:t>
            </a:r>
          </a:p>
          <a:p>
            <a:endParaRPr lang="en-US" dirty="0" smtClean="0"/>
          </a:p>
          <a:p>
            <a:pPr marL="68580" indent="0">
              <a:buNone/>
            </a:pPr>
            <a:r>
              <a:rPr lang="en-US" dirty="0" smtClean="0"/>
              <a:t>(Answer these on your notes!)</a:t>
            </a:r>
            <a:endParaRPr lang="en-US" dirty="0"/>
          </a:p>
        </p:txBody>
      </p:sp>
    </p:spTree>
    <p:extLst>
      <p:ext uri="{BB962C8B-B14F-4D97-AF65-F5344CB8AC3E}">
        <p14:creationId xmlns:p14="http://schemas.microsoft.com/office/powerpoint/2010/main" val="14631970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057" y="679386"/>
            <a:ext cx="7024744" cy="1143000"/>
          </a:xfrm>
        </p:spPr>
        <p:txBody>
          <a:bodyPr>
            <a:normAutofit fontScale="90000"/>
          </a:bodyPr>
          <a:lstStyle/>
          <a:p>
            <a:r>
              <a:rPr lang="en-US" dirty="0" smtClean="0"/>
              <a:t>Example</a:t>
            </a:r>
            <a:br>
              <a:rPr lang="en-US" dirty="0" smtClean="0"/>
            </a:br>
            <a:r>
              <a:rPr lang="en-US" dirty="0" smtClean="0"/>
              <a:t>If your topic was . . . </a:t>
            </a:r>
            <a:endParaRPr lang="en-US" dirty="0"/>
          </a:p>
        </p:txBody>
      </p:sp>
      <p:sp>
        <p:nvSpPr>
          <p:cNvPr id="3" name="Content Placeholder 2"/>
          <p:cNvSpPr>
            <a:spLocks noGrp="1"/>
          </p:cNvSpPr>
          <p:nvPr>
            <p:ph idx="1"/>
          </p:nvPr>
        </p:nvSpPr>
        <p:spPr>
          <a:xfrm>
            <a:off x="1043493" y="2323652"/>
            <a:ext cx="3155936" cy="3965836"/>
          </a:xfrm>
        </p:spPr>
        <p:txBody>
          <a:bodyPr>
            <a:normAutofit fontScale="92500" lnSpcReduction="10000"/>
          </a:bodyPr>
          <a:lstStyle/>
          <a:p>
            <a:r>
              <a:rPr lang="en-US" dirty="0" smtClean="0"/>
              <a:t>China’s One Child Policy</a:t>
            </a:r>
          </a:p>
          <a:p>
            <a:endParaRPr lang="en-US" dirty="0"/>
          </a:p>
          <a:p>
            <a:r>
              <a:rPr lang="en-US" dirty="0" smtClean="0"/>
              <a:t>What type of hook would go well with this topic?</a:t>
            </a:r>
          </a:p>
          <a:p>
            <a:endParaRPr lang="en-US" dirty="0"/>
          </a:p>
          <a:p>
            <a:pPr lvl="1"/>
            <a:r>
              <a:rPr lang="en-US" dirty="0" smtClean="0"/>
              <a:t>Real life example</a:t>
            </a:r>
          </a:p>
          <a:p>
            <a:pPr lvl="1"/>
            <a:r>
              <a:rPr lang="en-US" dirty="0" smtClean="0"/>
              <a:t>Statistic</a:t>
            </a:r>
          </a:p>
          <a:p>
            <a:pPr lvl="1"/>
            <a:r>
              <a:rPr lang="en-US" dirty="0" smtClean="0"/>
              <a:t>Deep thoughtful question</a:t>
            </a:r>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4647236" y="2323652"/>
            <a:ext cx="3886715" cy="2186278"/>
          </a:xfrm>
          <a:prstGeom prst="rect">
            <a:avLst/>
          </a:prstGeom>
        </p:spPr>
      </p:pic>
    </p:spTree>
    <p:extLst>
      <p:ext uri="{BB962C8B-B14F-4D97-AF65-F5344CB8AC3E}">
        <p14:creationId xmlns:p14="http://schemas.microsoft.com/office/powerpoint/2010/main" val="3716186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a:xfrm>
            <a:off x="793836" y="2323652"/>
            <a:ext cx="5167234" cy="3906835"/>
          </a:xfrm>
        </p:spPr>
        <p:txBody>
          <a:bodyPr>
            <a:normAutofit fontScale="92500" lnSpcReduction="10000"/>
          </a:bodyPr>
          <a:lstStyle/>
          <a:p>
            <a:r>
              <a:rPr lang="en-US" dirty="0" smtClean="0"/>
              <a:t>Returned Research Papers</a:t>
            </a:r>
          </a:p>
          <a:p>
            <a:r>
              <a:rPr lang="en-US" dirty="0" smtClean="0"/>
              <a:t>Use them to refresh your memory about your topic and to answer questions on your planning guide.</a:t>
            </a:r>
          </a:p>
          <a:p>
            <a:r>
              <a:rPr lang="en-US" dirty="0" smtClean="0"/>
              <a:t>Answer </a:t>
            </a:r>
            <a:r>
              <a:rPr lang="en-US" dirty="0"/>
              <a:t>questions #1-</a:t>
            </a:r>
            <a:r>
              <a:rPr lang="en-US" dirty="0" smtClean="0"/>
              <a:t>3 from planning guide</a:t>
            </a:r>
          </a:p>
          <a:p>
            <a:endParaRPr lang="en-US" dirty="0" smtClean="0"/>
          </a:p>
          <a:p>
            <a:r>
              <a:rPr lang="en-US" b="1" dirty="0">
                <a:solidFill>
                  <a:srgbClr val="FF0000"/>
                </a:solidFill>
              </a:rPr>
              <a:t>Create a Google doc: “Ted Talk Script</a:t>
            </a:r>
            <a:r>
              <a:rPr lang="en-US" b="1" dirty="0" smtClean="0">
                <a:solidFill>
                  <a:srgbClr val="FF0000"/>
                </a:solidFill>
              </a:rPr>
              <a:t>”</a:t>
            </a:r>
            <a:endParaRPr lang="en-US" dirty="0"/>
          </a:p>
          <a:p>
            <a:r>
              <a:rPr lang="en-US" dirty="0" smtClean="0"/>
              <a:t>Create your hook!</a:t>
            </a:r>
          </a:p>
          <a:p>
            <a:r>
              <a:rPr lang="en-US" dirty="0" smtClean="0"/>
              <a:t>Check off with Mrs. Reyes</a:t>
            </a:r>
          </a:p>
        </p:txBody>
      </p:sp>
      <p:pic>
        <p:nvPicPr>
          <p:cNvPr id="4" name="Picture 3"/>
          <p:cNvPicPr>
            <a:picLocks noChangeAspect="1"/>
          </p:cNvPicPr>
          <p:nvPr/>
        </p:nvPicPr>
        <p:blipFill>
          <a:blip r:embed="rId2"/>
          <a:stretch>
            <a:fillRect/>
          </a:stretch>
        </p:blipFill>
        <p:spPr>
          <a:xfrm>
            <a:off x="5961070" y="2630956"/>
            <a:ext cx="2484309" cy="2581353"/>
          </a:xfrm>
          <a:prstGeom prst="rect">
            <a:avLst/>
          </a:prstGeom>
        </p:spPr>
      </p:pic>
    </p:spTree>
    <p:extLst>
      <p:ext uri="{BB962C8B-B14F-4D97-AF65-F5344CB8AC3E}">
        <p14:creationId xmlns:p14="http://schemas.microsoft.com/office/powerpoint/2010/main" val="41293778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6571" r="-46571"/>
          <a:stretch>
            <a:fillRect/>
          </a:stretch>
        </p:blipFill>
        <p:spPr/>
      </p:pic>
    </p:spTree>
    <p:extLst>
      <p:ext uri="{BB962C8B-B14F-4D97-AF65-F5344CB8AC3E}">
        <p14:creationId xmlns:p14="http://schemas.microsoft.com/office/powerpoint/2010/main" val="23046224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Begin Creating a Script:</a:t>
            </a:r>
            <a:br>
              <a:rPr lang="en-US" dirty="0" smtClean="0"/>
            </a:br>
            <a:r>
              <a:rPr lang="en-US" sz="2400" dirty="0" smtClean="0"/>
              <a:t>Question #4 on Planning Guide</a:t>
            </a:r>
            <a:endParaRPr lang="en-US" sz="2400" dirty="0"/>
          </a:p>
        </p:txBody>
      </p:sp>
      <p:sp>
        <p:nvSpPr>
          <p:cNvPr id="3" name="Content Placeholder 2"/>
          <p:cNvSpPr>
            <a:spLocks noGrp="1"/>
          </p:cNvSpPr>
          <p:nvPr>
            <p:ph sz="half" idx="2"/>
          </p:nvPr>
        </p:nvSpPr>
        <p:spPr>
          <a:xfrm>
            <a:off x="1041720" y="2564955"/>
            <a:ext cx="3603431" cy="3232846"/>
          </a:xfrm>
        </p:spPr>
        <p:txBody>
          <a:bodyPr>
            <a:normAutofit fontScale="70000" lnSpcReduction="20000"/>
          </a:bodyPr>
          <a:lstStyle/>
          <a:p>
            <a:r>
              <a:rPr lang="en-US" sz="3200" dirty="0" smtClean="0">
                <a:solidFill>
                  <a:srgbClr val="FF0000"/>
                </a:solidFill>
              </a:rPr>
              <a:t>On your Google doc “Ted Talk Script” - </a:t>
            </a:r>
            <a:r>
              <a:rPr lang="en-US" sz="3200" dirty="0" smtClean="0"/>
              <a:t>Answer at least four of those questions.</a:t>
            </a:r>
          </a:p>
          <a:p>
            <a:endParaRPr lang="en-US" sz="3200" dirty="0"/>
          </a:p>
          <a:p>
            <a:r>
              <a:rPr lang="en-US" sz="3200" dirty="0" smtClean="0"/>
              <a:t>Then create your bullet point outline of what you will speak about in your Ted Talk. </a:t>
            </a:r>
          </a:p>
          <a:p>
            <a:endParaRPr lang="en-US" sz="3200" dirty="0"/>
          </a:p>
          <a:p>
            <a:pPr marL="68580" indent="0">
              <a:buNone/>
            </a:pPr>
            <a:endParaRPr lang="en-US" dirty="0" smtClean="0"/>
          </a:p>
        </p:txBody>
      </p:sp>
      <p:sp>
        <p:nvSpPr>
          <p:cNvPr id="6" name="Content Placeholder 5"/>
          <p:cNvSpPr>
            <a:spLocks noGrp="1"/>
          </p:cNvSpPr>
          <p:nvPr>
            <p:ph sz="quarter" idx="4"/>
          </p:nvPr>
        </p:nvSpPr>
        <p:spPr>
          <a:xfrm>
            <a:off x="4645151" y="2630505"/>
            <a:ext cx="3733220" cy="3232846"/>
          </a:xfrm>
        </p:spPr>
        <p:txBody>
          <a:bodyPr>
            <a:normAutofit fontScale="92500"/>
          </a:bodyPr>
          <a:lstStyle/>
          <a:p>
            <a:r>
              <a:rPr lang="en-US" dirty="0" smtClean="0"/>
              <a:t>We start with bullet points to get you thinking of what broad points you are </a:t>
            </a:r>
            <a:r>
              <a:rPr lang="en-US" dirty="0"/>
              <a:t>going to cover in your Ted </a:t>
            </a:r>
            <a:r>
              <a:rPr lang="en-US" dirty="0" smtClean="0"/>
              <a:t>Talk.</a:t>
            </a:r>
          </a:p>
          <a:p>
            <a:r>
              <a:rPr lang="en-US" dirty="0" smtClean="0"/>
              <a:t>  </a:t>
            </a:r>
            <a:r>
              <a:rPr lang="en-US" dirty="0"/>
              <a:t>After you write out the bullet points, then go back and write out the sentences you will </a:t>
            </a:r>
            <a:r>
              <a:rPr lang="en-US" dirty="0" smtClean="0"/>
              <a:t>say.</a:t>
            </a:r>
            <a:endParaRPr lang="en-US" dirty="0"/>
          </a:p>
        </p:txBody>
      </p:sp>
    </p:spTree>
    <p:extLst>
      <p:ext uri="{BB962C8B-B14F-4D97-AF65-F5344CB8AC3E}">
        <p14:creationId xmlns:p14="http://schemas.microsoft.com/office/powerpoint/2010/main" val="1482069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549" r="549"/>
          <a:stretch>
            <a:fillRect/>
          </a:stretch>
        </p:blipFill>
        <p:spPr/>
      </p:pic>
    </p:spTree>
    <p:extLst>
      <p:ext uri="{BB962C8B-B14F-4D97-AF65-F5344CB8AC3E}">
        <p14:creationId xmlns:p14="http://schemas.microsoft.com/office/powerpoint/2010/main" val="23184511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Incorporate your evidence</a:t>
            </a:r>
            <a:endParaRPr lang="en-US" dirty="0"/>
          </a:p>
        </p:txBody>
      </p:sp>
      <p:sp>
        <p:nvSpPr>
          <p:cNvPr id="3" name="Content Placeholder 2"/>
          <p:cNvSpPr>
            <a:spLocks noGrp="1"/>
          </p:cNvSpPr>
          <p:nvPr>
            <p:ph idx="1"/>
          </p:nvPr>
        </p:nvSpPr>
        <p:spPr/>
        <p:txBody>
          <a:bodyPr>
            <a:normAutofit/>
          </a:bodyPr>
          <a:lstStyle/>
          <a:p>
            <a:r>
              <a:rPr lang="en-US" dirty="0"/>
              <a:t>Remember you need at </a:t>
            </a:r>
            <a:r>
              <a:rPr lang="en-US" b="1" u="sng" dirty="0"/>
              <a:t>least 2 quotes/evidence/authority!</a:t>
            </a:r>
          </a:p>
          <a:p>
            <a:endParaRPr lang="en-US" dirty="0"/>
          </a:p>
          <a:p>
            <a:r>
              <a:rPr lang="en-US" dirty="0" smtClean="0"/>
              <a:t>This comes directly from your research paper! </a:t>
            </a:r>
            <a:r>
              <a:rPr lang="en-US" dirty="0" smtClean="0">
                <a:sym typeface="Wingdings"/>
              </a:rPr>
              <a:t> Add it to your “Ted Talk Script”</a:t>
            </a:r>
          </a:p>
          <a:p>
            <a:endParaRPr lang="en-US" dirty="0" smtClean="0">
              <a:sym typeface="Wingdings"/>
            </a:endParaRPr>
          </a:p>
          <a:p>
            <a:r>
              <a:rPr lang="en-US" dirty="0" smtClean="0">
                <a:solidFill>
                  <a:srgbClr val="FF0000"/>
                </a:solidFill>
                <a:sym typeface="Wingdings"/>
              </a:rPr>
              <a:t>BUT . . . If you need to add more research or get better research you can do so!</a:t>
            </a:r>
            <a:endParaRPr lang="en-US" dirty="0">
              <a:solidFill>
                <a:srgbClr val="FF0000"/>
              </a:solidFill>
            </a:endParaRPr>
          </a:p>
        </p:txBody>
      </p:sp>
    </p:spTree>
    <p:extLst>
      <p:ext uri="{BB962C8B-B14F-4D97-AF65-F5344CB8AC3E}">
        <p14:creationId xmlns:p14="http://schemas.microsoft.com/office/powerpoint/2010/main" val="36668158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6571" r="-46571"/>
          <a:stretch>
            <a:fillRect/>
          </a:stretch>
        </p:blipFill>
        <p:spPr/>
      </p:pic>
    </p:spTree>
    <p:extLst>
      <p:ext uri="{BB962C8B-B14F-4D97-AF65-F5344CB8AC3E}">
        <p14:creationId xmlns:p14="http://schemas.microsoft.com/office/powerpoint/2010/main" val="29141160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out a piece of paper!</a:t>
            </a:r>
            <a:endParaRPr lang="en-US" dirty="0"/>
          </a:p>
        </p:txBody>
      </p:sp>
      <p:sp>
        <p:nvSpPr>
          <p:cNvPr id="3" name="Content Placeholder 2"/>
          <p:cNvSpPr>
            <a:spLocks noGrp="1"/>
          </p:cNvSpPr>
          <p:nvPr>
            <p:ph idx="1"/>
          </p:nvPr>
        </p:nvSpPr>
        <p:spPr/>
        <p:txBody>
          <a:bodyPr/>
          <a:lstStyle/>
          <a:p>
            <a:r>
              <a:rPr lang="en-US" dirty="0" smtClean="0"/>
              <a:t>Label it </a:t>
            </a:r>
            <a:r>
              <a:rPr lang="en-US" b="1" u="sng" dirty="0" smtClean="0"/>
              <a:t>“STEPS TO CREATING A TED TALK”</a:t>
            </a:r>
            <a:endParaRPr lang="en-US" b="1" u="sng" dirty="0"/>
          </a:p>
          <a:p>
            <a:endParaRPr lang="en-US" b="1" u="sng" dirty="0" smtClean="0"/>
          </a:p>
          <a:p>
            <a:r>
              <a:rPr lang="en-US" dirty="0" smtClean="0"/>
              <a:t>We will be going over step-by-step what you will need to do to create a successful Ted Talk!</a:t>
            </a:r>
            <a:endParaRPr lang="en-US" dirty="0"/>
          </a:p>
        </p:txBody>
      </p:sp>
      <p:pic>
        <p:nvPicPr>
          <p:cNvPr id="4" name="Picture 3"/>
          <p:cNvPicPr>
            <a:picLocks noChangeAspect="1"/>
          </p:cNvPicPr>
          <p:nvPr/>
        </p:nvPicPr>
        <p:blipFill>
          <a:blip r:embed="rId2"/>
          <a:stretch>
            <a:fillRect/>
          </a:stretch>
        </p:blipFill>
        <p:spPr>
          <a:xfrm>
            <a:off x="5230443" y="4364529"/>
            <a:ext cx="1576702" cy="1576702"/>
          </a:xfrm>
          <a:prstGeom prst="rect">
            <a:avLst/>
          </a:prstGeom>
        </p:spPr>
      </p:pic>
    </p:spTree>
    <p:extLst>
      <p:ext uri="{BB962C8B-B14F-4D97-AF65-F5344CB8AC3E}">
        <p14:creationId xmlns:p14="http://schemas.microsoft.com/office/powerpoint/2010/main" val="15500254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56164"/>
            <a:ext cx="7024744" cy="1143000"/>
          </a:xfrm>
        </p:spPr>
        <p:txBody>
          <a:bodyPr/>
          <a:lstStyle/>
          <a:p>
            <a:r>
              <a:rPr lang="en-US" dirty="0" smtClean="0"/>
              <a:t>Conclusion</a:t>
            </a:r>
            <a:endParaRPr lang="en-US" dirty="0"/>
          </a:p>
        </p:txBody>
      </p:sp>
      <p:sp>
        <p:nvSpPr>
          <p:cNvPr id="3" name="Content Placeholder 2"/>
          <p:cNvSpPr>
            <a:spLocks noGrp="1"/>
          </p:cNvSpPr>
          <p:nvPr>
            <p:ph idx="1"/>
          </p:nvPr>
        </p:nvSpPr>
        <p:spPr>
          <a:xfrm>
            <a:off x="798916" y="1599165"/>
            <a:ext cx="7477031" cy="3857136"/>
          </a:xfrm>
        </p:spPr>
        <p:txBody>
          <a:bodyPr>
            <a:normAutofit fontScale="70000" lnSpcReduction="20000"/>
          </a:bodyPr>
          <a:lstStyle/>
          <a:p>
            <a:pPr marL="457200" indent="-457200">
              <a:buAutoNum type="arabicPeriod"/>
            </a:pPr>
            <a:r>
              <a:rPr lang="en-US" sz="3200" dirty="0"/>
              <a:t>Signal the end in some way (so we know you’re wrapping up!)</a:t>
            </a:r>
          </a:p>
          <a:p>
            <a:pPr lvl="2"/>
            <a:r>
              <a:rPr lang="en-US" sz="3200" i="1" dirty="0"/>
              <a:t>In conclusion,</a:t>
            </a:r>
          </a:p>
          <a:p>
            <a:pPr lvl="2"/>
            <a:r>
              <a:rPr lang="en-US" sz="3200" i="1" dirty="0"/>
              <a:t>To summarize</a:t>
            </a:r>
            <a:r>
              <a:rPr lang="en-US" sz="3200" dirty="0" smtClean="0"/>
              <a:t>,</a:t>
            </a:r>
          </a:p>
          <a:p>
            <a:pPr marL="685800" lvl="2" indent="0">
              <a:buNone/>
            </a:pPr>
            <a:r>
              <a:rPr lang="en-US" sz="3200" dirty="0" smtClean="0"/>
              <a:t>(HINT: TRANSITIONS!)</a:t>
            </a:r>
            <a:endParaRPr lang="en-US" sz="3200" dirty="0"/>
          </a:p>
          <a:p>
            <a:pPr marL="457200" indent="-457200">
              <a:buAutoNum type="arabicPeriod"/>
            </a:pPr>
            <a:r>
              <a:rPr lang="en-US" sz="3200" dirty="0"/>
              <a:t>Key take-away! Boil your ideas down to 1 sentence – the most important thought!</a:t>
            </a:r>
          </a:p>
          <a:p>
            <a:pPr marL="457200" indent="-457200">
              <a:buAutoNum type="arabicPeriod"/>
            </a:pPr>
            <a:r>
              <a:rPr lang="en-US" sz="3200" dirty="0"/>
              <a:t>Call to Action. Ask audience to do something!</a:t>
            </a:r>
          </a:p>
          <a:p>
            <a:pPr marL="457200" indent="-457200">
              <a:buAutoNum type="arabicPeriod"/>
            </a:pPr>
            <a:r>
              <a:rPr lang="en-US" sz="3200" dirty="0"/>
              <a:t>Clincher – share one last story, statistic, quote, etc. (Go back to your hook) </a:t>
            </a:r>
          </a:p>
          <a:p>
            <a:pPr marL="457200" indent="-457200">
              <a:buAutoNum type="arabicPeriod"/>
            </a:pPr>
            <a:r>
              <a:rPr lang="en-US" sz="3200" b="1" dirty="0"/>
              <a:t>Say “Thank you” – so we ALL know you’re done! </a:t>
            </a:r>
          </a:p>
          <a:p>
            <a:endParaRPr lang="en-US" dirty="0"/>
          </a:p>
        </p:txBody>
      </p:sp>
      <p:sp>
        <p:nvSpPr>
          <p:cNvPr id="4" name="Rectangle 3">
            <a:extLst>
              <a:ext uri="{FF2B5EF4-FFF2-40B4-BE49-F238E27FC236}">
                <a16:creationId xmlns:a16="http://schemas.microsoft.com/office/drawing/2014/main" xmlns="" id="{6C6AF31B-DCA8-45F0-B2AA-12A00297EDC0}"/>
              </a:ext>
            </a:extLst>
          </p:cNvPr>
          <p:cNvSpPr/>
          <p:nvPr/>
        </p:nvSpPr>
        <p:spPr>
          <a:xfrm>
            <a:off x="2449666" y="5456300"/>
            <a:ext cx="6096000" cy="923330"/>
          </a:xfrm>
          <a:prstGeom prst="rect">
            <a:avLst/>
          </a:prstGeom>
        </p:spPr>
        <p:txBody>
          <a:bodyPr>
            <a:spAutoFit/>
          </a:bodyPr>
          <a:lstStyle/>
          <a:p>
            <a:r>
              <a:rPr lang="en-US" dirty="0">
                <a:hlinkClick r:id="rId2"/>
              </a:rPr>
              <a:t>https://www.youtube.com/watch?v=fBO0riisOzU</a:t>
            </a:r>
            <a:endParaRPr lang="en-US" dirty="0"/>
          </a:p>
          <a:p>
            <a:r>
              <a:rPr lang="en-US" dirty="0"/>
              <a:t>How to end a presentation </a:t>
            </a:r>
          </a:p>
          <a:p>
            <a:r>
              <a:rPr lang="en-US" dirty="0"/>
              <a:t>First 60 seconds are repetitive, can skip</a:t>
            </a:r>
          </a:p>
        </p:txBody>
      </p:sp>
    </p:spTree>
    <p:extLst>
      <p:ext uri="{BB962C8B-B14F-4D97-AF65-F5344CB8AC3E}">
        <p14:creationId xmlns:p14="http://schemas.microsoft.com/office/powerpoint/2010/main" val="20305026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9720" b="-9720"/>
          <a:stretch>
            <a:fillRect/>
          </a:stretch>
        </p:blipFill>
        <p:spPr/>
      </p:pic>
    </p:spTree>
    <p:extLst>
      <p:ext uri="{BB962C8B-B14F-4D97-AF65-F5344CB8AC3E}">
        <p14:creationId xmlns:p14="http://schemas.microsoft.com/office/powerpoint/2010/main" val="15494116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Images – minimum of 3</a:t>
            </a:r>
            <a:endParaRPr lang="en-US" dirty="0"/>
          </a:p>
        </p:txBody>
      </p:sp>
      <p:sp>
        <p:nvSpPr>
          <p:cNvPr id="5" name="Text Placeholder 4"/>
          <p:cNvSpPr>
            <a:spLocks noGrp="1"/>
          </p:cNvSpPr>
          <p:nvPr>
            <p:ph type="body" idx="1"/>
          </p:nvPr>
        </p:nvSpPr>
        <p:spPr/>
        <p:txBody>
          <a:bodyPr/>
          <a:lstStyle/>
          <a:p>
            <a:endParaRPr lang="en-US"/>
          </a:p>
        </p:txBody>
      </p:sp>
      <p:pic>
        <p:nvPicPr>
          <p:cNvPr id="4" name="Content Placeholder 3"/>
          <p:cNvPicPr>
            <a:picLocks noGrp="1" noChangeAspect="1"/>
          </p:cNvPicPr>
          <p:nvPr>
            <p:ph sz="half" idx="2"/>
          </p:nvPr>
        </p:nvPicPr>
        <p:blipFill>
          <a:blip r:embed="rId2"/>
          <a:srcRect l="10379" r="10379"/>
          <a:stretch>
            <a:fillRect/>
          </a:stretch>
        </p:blipFill>
        <p:spPr/>
      </p:pic>
      <p:sp>
        <p:nvSpPr>
          <p:cNvPr id="7" name="Content Placeholder 6"/>
          <p:cNvSpPr>
            <a:spLocks noGrp="1"/>
          </p:cNvSpPr>
          <p:nvPr>
            <p:ph sz="quarter" idx="4"/>
          </p:nvPr>
        </p:nvSpPr>
        <p:spPr>
          <a:xfrm>
            <a:off x="4645152" y="2316010"/>
            <a:ext cx="3835646" cy="3932504"/>
          </a:xfrm>
        </p:spPr>
        <p:txBody>
          <a:bodyPr>
            <a:normAutofit fontScale="70000" lnSpcReduction="20000"/>
          </a:bodyPr>
          <a:lstStyle/>
          <a:p>
            <a:r>
              <a:rPr lang="en-US" dirty="0"/>
              <a:t>Y</a:t>
            </a:r>
            <a:r>
              <a:rPr lang="en-US" dirty="0" smtClean="0"/>
              <a:t>ou </a:t>
            </a:r>
            <a:r>
              <a:rPr lang="en-US" dirty="0"/>
              <a:t>need at least 3 high-quality, relevant images that you can show while you are presenting your Ted Talk.  </a:t>
            </a:r>
            <a:endParaRPr lang="en-US" dirty="0" smtClean="0"/>
          </a:p>
          <a:p>
            <a:r>
              <a:rPr lang="en-US" dirty="0" smtClean="0"/>
              <a:t>The </a:t>
            </a:r>
            <a:r>
              <a:rPr lang="en-US" dirty="0"/>
              <a:t>images must be school appropriate.  </a:t>
            </a:r>
            <a:endParaRPr lang="en-US" dirty="0" smtClean="0"/>
          </a:p>
          <a:p>
            <a:r>
              <a:rPr lang="en-US" dirty="0" smtClean="0"/>
              <a:t>You </a:t>
            </a:r>
            <a:r>
              <a:rPr lang="en-US" dirty="0"/>
              <a:t>can use some graphs, tables, etc. showing statistics or information about your topic. </a:t>
            </a:r>
            <a:endParaRPr lang="en-US" dirty="0" smtClean="0"/>
          </a:p>
          <a:p>
            <a:r>
              <a:rPr lang="en-US" dirty="0" smtClean="0"/>
              <a:t>You </a:t>
            </a:r>
            <a:r>
              <a:rPr lang="en-US" dirty="0"/>
              <a:t>can prepare the images or take them from online.  NOTE: You must give credit to any image you take online! </a:t>
            </a:r>
          </a:p>
        </p:txBody>
      </p:sp>
    </p:spTree>
    <p:extLst>
      <p:ext uri="{BB962C8B-B14F-4D97-AF65-F5344CB8AC3E}">
        <p14:creationId xmlns:p14="http://schemas.microsoft.com/office/powerpoint/2010/main" val="21868739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 6</a:t>
            </a:r>
            <a:endParaRPr lang="en-US" dirty="0"/>
          </a:p>
        </p:txBody>
      </p:sp>
      <p:pic>
        <p:nvPicPr>
          <p:cNvPr id="4" name="Content Placeholder 3"/>
          <p:cNvPicPr>
            <a:picLocks noGrp="1" noChangeAspect="1"/>
          </p:cNvPicPr>
          <p:nvPr>
            <p:ph idx="1"/>
          </p:nvPr>
        </p:nvPicPr>
        <p:blipFill>
          <a:blip r:embed="rId2"/>
          <a:srcRect l="-46571" r="-46571"/>
          <a:stretch>
            <a:fillRect/>
          </a:stretch>
        </p:blipFill>
        <p:spPr>
          <a:xfrm>
            <a:off x="1290917" y="2589982"/>
            <a:ext cx="6777317" cy="3508977"/>
          </a:xfrm>
        </p:spPr>
      </p:pic>
    </p:spTree>
    <p:extLst>
      <p:ext uri="{BB962C8B-B14F-4D97-AF65-F5344CB8AC3E}">
        <p14:creationId xmlns:p14="http://schemas.microsoft.com/office/powerpoint/2010/main" val="11115205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a:t>
            </a:r>
            <a:endParaRPr lang="en-US" dirty="0"/>
          </a:p>
        </p:txBody>
      </p:sp>
      <p:sp>
        <p:nvSpPr>
          <p:cNvPr id="3" name="Content Placeholder 2"/>
          <p:cNvSpPr>
            <a:spLocks noGrp="1"/>
          </p:cNvSpPr>
          <p:nvPr>
            <p:ph idx="1"/>
          </p:nvPr>
        </p:nvSpPr>
        <p:spPr/>
        <p:txBody>
          <a:bodyPr/>
          <a:lstStyle/>
          <a:p>
            <a:r>
              <a:rPr lang="en-US" b="1" dirty="0" smtClean="0"/>
              <a:t>Again</a:t>
            </a:r>
            <a:r>
              <a:rPr lang="en-US" dirty="0" smtClean="0"/>
              <a:t> – in your conclusion make sure you say “</a:t>
            </a:r>
            <a:r>
              <a:rPr lang="en-US" dirty="0"/>
              <a:t>Thank you” </a:t>
            </a:r>
            <a:r>
              <a:rPr lang="en-US" dirty="0" smtClean="0"/>
              <a:t>– to signal that you are finished. </a:t>
            </a:r>
            <a:endParaRPr lang="en-US" dirty="0"/>
          </a:p>
          <a:p>
            <a:endParaRPr lang="en-US" dirty="0"/>
          </a:p>
        </p:txBody>
      </p:sp>
      <p:pic>
        <p:nvPicPr>
          <p:cNvPr id="4" name="Picture 3"/>
          <p:cNvPicPr>
            <a:picLocks noChangeAspect="1"/>
          </p:cNvPicPr>
          <p:nvPr/>
        </p:nvPicPr>
        <p:blipFill>
          <a:blip r:embed="rId2"/>
          <a:stretch>
            <a:fillRect/>
          </a:stretch>
        </p:blipFill>
        <p:spPr>
          <a:xfrm>
            <a:off x="3284097" y="3424145"/>
            <a:ext cx="2725782" cy="2695302"/>
          </a:xfrm>
          <a:prstGeom prst="rect">
            <a:avLst/>
          </a:prstGeom>
        </p:spPr>
      </p:pic>
      <p:pic>
        <p:nvPicPr>
          <p:cNvPr id="5" name="Picture 4"/>
          <p:cNvPicPr>
            <a:picLocks noChangeAspect="1"/>
          </p:cNvPicPr>
          <p:nvPr/>
        </p:nvPicPr>
        <p:blipFill rotWithShape="1">
          <a:blip r:embed="rId3"/>
          <a:srcRect t="29194"/>
          <a:stretch/>
        </p:blipFill>
        <p:spPr>
          <a:xfrm>
            <a:off x="3175000" y="3854313"/>
            <a:ext cx="2794000" cy="1978316"/>
          </a:xfrm>
          <a:prstGeom prst="rect">
            <a:avLst/>
          </a:prstGeom>
        </p:spPr>
      </p:pic>
    </p:spTree>
    <p:extLst>
      <p:ext uri="{BB962C8B-B14F-4D97-AF65-F5344CB8AC3E}">
        <p14:creationId xmlns:p14="http://schemas.microsoft.com/office/powerpoint/2010/main" val="31871571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48" y="665704"/>
            <a:ext cx="8116546" cy="694030"/>
          </a:xfrm>
        </p:spPr>
        <p:txBody>
          <a:bodyPr>
            <a:normAutofit fontScale="90000"/>
          </a:bodyPr>
          <a:lstStyle/>
          <a:p>
            <a:r>
              <a:rPr lang="en-US" dirty="0"/>
              <a:t>How to Write an Awesome Ted Talk!</a:t>
            </a:r>
          </a:p>
        </p:txBody>
      </p:sp>
      <p:sp>
        <p:nvSpPr>
          <p:cNvPr id="4" name="Text Placeholder 3"/>
          <p:cNvSpPr>
            <a:spLocks noGrp="1"/>
          </p:cNvSpPr>
          <p:nvPr>
            <p:ph type="body" sz="half" idx="4294967295"/>
          </p:nvPr>
        </p:nvSpPr>
        <p:spPr>
          <a:xfrm>
            <a:off x="5875765" y="2719469"/>
            <a:ext cx="2694129" cy="1564979"/>
          </a:xfrm>
        </p:spPr>
        <p:txBody>
          <a:bodyPr>
            <a:noAutofit/>
          </a:bodyPr>
          <a:lstStyle/>
          <a:p>
            <a:r>
              <a:rPr lang="en-US" sz="1200" b="1" dirty="0"/>
              <a:t>Follow these 6 steps and the Ted Talk Planning Guide to create the script for your Ted Talk!</a:t>
            </a:r>
          </a:p>
          <a:p>
            <a:endParaRPr lang="en-US" sz="1200" b="1" dirty="0"/>
          </a:p>
          <a:p>
            <a:r>
              <a:rPr lang="en-US" sz="1200" b="1" dirty="0"/>
              <a:t>After you write your script, you’ll need to start practicing it and timing yourself so you can get to </a:t>
            </a:r>
            <a:r>
              <a:rPr lang="en-US" sz="1200" b="1" dirty="0" smtClean="0">
                <a:solidFill>
                  <a:srgbClr val="FF0000"/>
                </a:solidFill>
              </a:rPr>
              <a:t>4-5 </a:t>
            </a:r>
            <a:r>
              <a:rPr lang="en-US" sz="1200" b="1" dirty="0">
                <a:solidFill>
                  <a:srgbClr val="FF0000"/>
                </a:solidFill>
              </a:rPr>
              <a:t>minutes!</a:t>
            </a:r>
          </a:p>
        </p:txBody>
      </p:sp>
      <p:sp>
        <p:nvSpPr>
          <p:cNvPr id="5" name="TextBox 4"/>
          <p:cNvSpPr txBox="1"/>
          <p:nvPr/>
        </p:nvSpPr>
        <p:spPr>
          <a:xfrm>
            <a:off x="590142" y="1359734"/>
            <a:ext cx="5721816" cy="5047535"/>
          </a:xfrm>
          <a:prstGeom prst="rect">
            <a:avLst/>
          </a:prstGeom>
          <a:noFill/>
        </p:spPr>
        <p:txBody>
          <a:bodyPr wrap="square" rtlCol="0">
            <a:spAutoFit/>
          </a:bodyPr>
          <a:lstStyle/>
          <a:p>
            <a:r>
              <a:rPr lang="en-US" sz="1400" b="1" dirty="0"/>
              <a:t>Step #1: Hook </a:t>
            </a:r>
          </a:p>
          <a:p>
            <a:r>
              <a:rPr lang="en-US" sz="1400" dirty="0" smtClean="0"/>
              <a:t>What </a:t>
            </a:r>
            <a:r>
              <a:rPr lang="en-US" sz="1400" dirty="0"/>
              <a:t>are you going to do to begin your Ted Talk?  </a:t>
            </a:r>
            <a:endParaRPr lang="en-US" sz="1400" dirty="0" smtClean="0"/>
          </a:p>
          <a:p>
            <a:endParaRPr lang="en-US" sz="1400" dirty="0"/>
          </a:p>
          <a:p>
            <a:r>
              <a:rPr lang="en-US" sz="1400" b="1" dirty="0"/>
              <a:t>Step #2: The Talk Itself</a:t>
            </a:r>
          </a:p>
          <a:p>
            <a:r>
              <a:rPr lang="en-US" sz="1400" dirty="0" smtClean="0"/>
              <a:t>Start </a:t>
            </a:r>
            <a:r>
              <a:rPr lang="en-US" sz="1400" dirty="0"/>
              <a:t>with bullet points.  What broad points are  you going to cover in your Ted Talk?  After you write out the bullet points, then go back and write out the sentences you will say.</a:t>
            </a:r>
          </a:p>
          <a:p>
            <a:endParaRPr lang="en-US" sz="1400" dirty="0"/>
          </a:p>
          <a:p>
            <a:r>
              <a:rPr lang="en-US" sz="1400" b="1" dirty="0"/>
              <a:t>Step </a:t>
            </a:r>
            <a:r>
              <a:rPr lang="en-US" sz="1400" b="1" dirty="0" smtClean="0"/>
              <a:t>#3: </a:t>
            </a:r>
            <a:r>
              <a:rPr lang="en-US" sz="1400" b="1" dirty="0"/>
              <a:t>Evidence</a:t>
            </a:r>
          </a:p>
          <a:p>
            <a:r>
              <a:rPr lang="en-US" sz="1400" dirty="0" smtClean="0"/>
              <a:t>Remember </a:t>
            </a:r>
            <a:r>
              <a:rPr lang="en-US" sz="1400" dirty="0"/>
              <a:t>you need at least 2 quotes/evidence/authority!</a:t>
            </a:r>
          </a:p>
          <a:p>
            <a:endParaRPr lang="en-US" sz="1400" dirty="0"/>
          </a:p>
          <a:p>
            <a:r>
              <a:rPr lang="en-US" sz="1400" b="1" dirty="0"/>
              <a:t>Step </a:t>
            </a:r>
            <a:r>
              <a:rPr lang="en-US" sz="1400" b="1" dirty="0" smtClean="0"/>
              <a:t>#4 </a:t>
            </a:r>
            <a:r>
              <a:rPr lang="en-US" sz="1400" b="1" dirty="0"/>
              <a:t>Conclusion</a:t>
            </a:r>
          </a:p>
          <a:p>
            <a:r>
              <a:rPr lang="en-US" sz="1400" dirty="0" smtClean="0"/>
              <a:t>Restate </a:t>
            </a:r>
            <a:r>
              <a:rPr lang="en-US" sz="1400" dirty="0"/>
              <a:t>your main points – think of a way to tie up the loose ends of your talk and leave us feeling closure.</a:t>
            </a:r>
            <a:br>
              <a:rPr lang="en-US" sz="1400" dirty="0"/>
            </a:br>
            <a:endParaRPr lang="en-US" sz="1400" dirty="0" smtClean="0"/>
          </a:p>
          <a:p>
            <a:r>
              <a:rPr lang="en-US" sz="1400" b="1" dirty="0" smtClean="0"/>
              <a:t>Step #5: </a:t>
            </a:r>
            <a:r>
              <a:rPr lang="en-US" sz="1400" b="1" dirty="0"/>
              <a:t>Images</a:t>
            </a:r>
          </a:p>
          <a:p>
            <a:r>
              <a:rPr lang="en-US" sz="1400" dirty="0"/>
              <a:t>What pictures/images are you using to go along with your Ted Talk?  Put the pictures into a Google Slide Presentation and remember to submit it on Google Classroom BEFORE you present!</a:t>
            </a:r>
          </a:p>
          <a:p>
            <a:endParaRPr lang="en-US" sz="1400" dirty="0"/>
          </a:p>
          <a:p>
            <a:r>
              <a:rPr lang="en-US" sz="1400" b="1" dirty="0"/>
              <a:t>Step #6: SAY THANK YOU!  </a:t>
            </a:r>
            <a:r>
              <a:rPr lang="en-US" sz="1400" dirty="0"/>
              <a:t>That’s how we know you’re done so we don’t wait awkwardly wondering if it’s time to clap yet!  </a:t>
            </a:r>
          </a:p>
        </p:txBody>
      </p:sp>
      <p:sp>
        <p:nvSpPr>
          <p:cNvPr id="3" name="Up Arrow 2"/>
          <p:cNvSpPr/>
          <p:nvPr/>
        </p:nvSpPr>
        <p:spPr>
          <a:xfrm>
            <a:off x="7313151" y="4686367"/>
            <a:ext cx="655521" cy="149554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5751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4" name="Content Placeholder 3"/>
          <p:cNvPicPr>
            <a:picLocks noGrp="1" noChangeAspect="1"/>
          </p:cNvPicPr>
          <p:nvPr>
            <p:ph idx="1"/>
          </p:nvPr>
        </p:nvPicPr>
        <p:blipFill>
          <a:blip r:embed="rId2"/>
          <a:srcRect t="5627" b="5627"/>
          <a:stretch>
            <a:fillRect/>
          </a:stretch>
        </p:blipFill>
        <p:spPr/>
      </p:pic>
    </p:spTree>
    <p:extLst>
      <p:ext uri="{BB962C8B-B14F-4D97-AF65-F5344CB8AC3E}">
        <p14:creationId xmlns:p14="http://schemas.microsoft.com/office/powerpoint/2010/main" val="32290928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23" y="456164"/>
            <a:ext cx="7024744" cy="1143000"/>
          </a:xfrm>
        </p:spPr>
        <p:txBody>
          <a:bodyPr/>
          <a:lstStyle/>
          <a:p>
            <a:r>
              <a:rPr lang="en-US" dirty="0" smtClean="0"/>
              <a:t>Ted Talk Intro/Hook</a:t>
            </a:r>
            <a:endParaRPr lang="en-US" dirty="0"/>
          </a:p>
        </p:txBody>
      </p:sp>
      <p:sp>
        <p:nvSpPr>
          <p:cNvPr id="3" name="Content Placeholder 2"/>
          <p:cNvSpPr>
            <a:spLocks noGrp="1"/>
          </p:cNvSpPr>
          <p:nvPr>
            <p:ph idx="1"/>
          </p:nvPr>
        </p:nvSpPr>
        <p:spPr>
          <a:xfrm>
            <a:off x="566615" y="1980511"/>
            <a:ext cx="7913077" cy="4045886"/>
          </a:xfrm>
        </p:spPr>
        <p:txBody>
          <a:bodyPr>
            <a:normAutofit/>
          </a:bodyPr>
          <a:lstStyle/>
          <a:p>
            <a:pPr marL="68580" indent="0">
              <a:buNone/>
            </a:pPr>
            <a:r>
              <a:rPr lang="en-US" b="1" dirty="0"/>
              <a:t>Step #1: Hook </a:t>
            </a:r>
            <a:endParaRPr lang="en-US" dirty="0" smtClean="0"/>
          </a:p>
          <a:p>
            <a:pPr marL="68580" indent="0">
              <a:buNone/>
            </a:pPr>
            <a:r>
              <a:rPr lang="en-US" dirty="0" smtClean="0"/>
              <a:t>What </a:t>
            </a:r>
            <a:r>
              <a:rPr lang="en-US" dirty="0"/>
              <a:t>are you going to do to begin your Ted Talk</a:t>
            </a:r>
            <a:r>
              <a:rPr lang="en-US" dirty="0" smtClean="0"/>
              <a:t>? To get everyone interested in your presentation?</a:t>
            </a:r>
          </a:p>
          <a:p>
            <a:pPr marL="68580" indent="0">
              <a:buNone/>
            </a:pPr>
            <a:r>
              <a:rPr lang="en-US" dirty="0" smtClean="0"/>
              <a:t>Think </a:t>
            </a:r>
            <a:r>
              <a:rPr lang="en-US" b="1" dirty="0"/>
              <a:t>of a story</a:t>
            </a:r>
            <a:r>
              <a:rPr lang="en-US" dirty="0"/>
              <a:t>, maybe something </a:t>
            </a:r>
            <a:r>
              <a:rPr lang="en-US" b="1" dirty="0"/>
              <a:t>funny</a:t>
            </a:r>
            <a:r>
              <a:rPr lang="en-US" dirty="0"/>
              <a:t> or something </a:t>
            </a:r>
            <a:r>
              <a:rPr lang="en-US" b="1" dirty="0"/>
              <a:t>emotiona</a:t>
            </a:r>
            <a:r>
              <a:rPr lang="en-US" dirty="0"/>
              <a:t>l, </a:t>
            </a:r>
            <a:r>
              <a:rPr lang="en-US" dirty="0" smtClean="0"/>
              <a:t>a </a:t>
            </a:r>
            <a:r>
              <a:rPr lang="en-US" dirty="0"/>
              <a:t>great </a:t>
            </a:r>
            <a:r>
              <a:rPr lang="en-US" b="1" dirty="0"/>
              <a:t>quote</a:t>
            </a:r>
            <a:r>
              <a:rPr lang="en-US" dirty="0"/>
              <a:t> or even a</a:t>
            </a:r>
            <a:r>
              <a:rPr lang="en-US" b="1" dirty="0"/>
              <a:t> joke</a:t>
            </a:r>
            <a:r>
              <a:rPr lang="en-US" dirty="0"/>
              <a:t>!  </a:t>
            </a:r>
          </a:p>
          <a:p>
            <a:pPr marL="0" indent="0">
              <a:buNone/>
            </a:pPr>
            <a:r>
              <a:rPr lang="en-US" dirty="0" smtClean="0"/>
              <a:t>You could also use a </a:t>
            </a:r>
            <a:r>
              <a:rPr lang="en-US" b="1" dirty="0" smtClean="0"/>
              <a:t>shocking statistic or a deep</a:t>
            </a:r>
            <a:r>
              <a:rPr lang="en-US" b="1" dirty="0"/>
              <a:t>, thoughtful </a:t>
            </a:r>
            <a:r>
              <a:rPr lang="en-US" b="1" dirty="0" smtClean="0"/>
              <a:t>question.</a:t>
            </a:r>
            <a:endParaRPr lang="en-US" b="1" dirty="0"/>
          </a:p>
          <a:p>
            <a:pPr marL="68580" indent="0">
              <a:buNone/>
            </a:pPr>
            <a:endParaRPr lang="en-US" dirty="0"/>
          </a:p>
          <a:p>
            <a:endParaRPr lang="en-US" dirty="0"/>
          </a:p>
        </p:txBody>
      </p:sp>
      <p:sp>
        <p:nvSpPr>
          <p:cNvPr id="4" name="TextBox 3"/>
          <p:cNvSpPr txBox="1"/>
          <p:nvPr/>
        </p:nvSpPr>
        <p:spPr>
          <a:xfrm>
            <a:off x="1739981" y="5520227"/>
            <a:ext cx="5962386" cy="477054"/>
          </a:xfrm>
          <a:prstGeom prst="rect">
            <a:avLst/>
          </a:prstGeom>
          <a:noFill/>
        </p:spPr>
        <p:txBody>
          <a:bodyPr wrap="square" rtlCol="0">
            <a:spAutoFit/>
          </a:bodyPr>
          <a:lstStyle/>
          <a:p>
            <a:r>
              <a:rPr lang="en-US" sz="2500" b="1" dirty="0" smtClean="0">
                <a:solidFill>
                  <a:srgbClr val="FF0000"/>
                </a:solidFill>
              </a:rPr>
              <a:t>Do what goes best with your topic!</a:t>
            </a:r>
            <a:endParaRPr lang="en-US" sz="2500" b="1" dirty="0">
              <a:solidFill>
                <a:srgbClr val="FF0000"/>
              </a:solidFill>
            </a:endParaRPr>
          </a:p>
        </p:txBody>
      </p:sp>
      <p:pic>
        <p:nvPicPr>
          <p:cNvPr id="5" name="Picture 4"/>
          <p:cNvPicPr>
            <a:picLocks noChangeAspect="1"/>
          </p:cNvPicPr>
          <p:nvPr/>
        </p:nvPicPr>
        <p:blipFill>
          <a:blip r:embed="rId2"/>
          <a:stretch>
            <a:fillRect/>
          </a:stretch>
        </p:blipFill>
        <p:spPr>
          <a:xfrm>
            <a:off x="6251986" y="786545"/>
            <a:ext cx="1860082" cy="1320658"/>
          </a:xfrm>
          <a:prstGeom prst="rect">
            <a:avLst/>
          </a:prstGeom>
        </p:spPr>
      </p:pic>
    </p:spTree>
    <p:extLst>
      <p:ext uri="{BB962C8B-B14F-4D97-AF65-F5344CB8AC3E}">
        <p14:creationId xmlns:p14="http://schemas.microsoft.com/office/powerpoint/2010/main" val="2137014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ideas on how to hook an audience</a:t>
            </a:r>
            <a:endParaRPr lang="en-US" dirty="0"/>
          </a:p>
        </p:txBody>
      </p:sp>
      <p:sp>
        <p:nvSpPr>
          <p:cNvPr id="3" name="Content Placeholder 2"/>
          <p:cNvSpPr>
            <a:spLocks noGrp="1"/>
          </p:cNvSpPr>
          <p:nvPr>
            <p:ph idx="1"/>
          </p:nvPr>
        </p:nvSpPr>
        <p:spPr/>
        <p:txBody>
          <a:bodyPr/>
          <a:lstStyle/>
          <a:p>
            <a:r>
              <a:rPr lang="en-US" dirty="0" smtClean="0"/>
              <a:t>Imagine</a:t>
            </a:r>
          </a:p>
          <a:p>
            <a:r>
              <a:rPr lang="en-US" dirty="0" smtClean="0"/>
              <a:t>Set the Scene</a:t>
            </a:r>
          </a:p>
          <a:p>
            <a:r>
              <a:rPr lang="en-US" dirty="0" smtClean="0"/>
              <a:t>“Come Clean” –</a:t>
            </a:r>
            <a:r>
              <a:rPr lang="en-US" dirty="0"/>
              <a:t> </a:t>
            </a:r>
            <a:r>
              <a:rPr lang="en-US" dirty="0" smtClean="0"/>
              <a:t>Personal experience</a:t>
            </a:r>
          </a:p>
          <a:p>
            <a:r>
              <a:rPr lang="en-US" dirty="0" smtClean="0"/>
              <a:t>The Unexpected</a:t>
            </a:r>
            <a:endParaRPr lang="en-US" dirty="0" smtClean="0">
              <a:hlinkClick r:id="rId2"/>
            </a:endParaRPr>
          </a:p>
          <a:p>
            <a:endParaRPr lang="en-US" dirty="0">
              <a:hlinkClick r:id="rId2"/>
            </a:endParaRPr>
          </a:p>
          <a:p>
            <a:r>
              <a:rPr lang="en-US" dirty="0" smtClean="0">
                <a:hlinkClick r:id="rId2"/>
              </a:rPr>
              <a:t>https://www.youtube.com/watch?v=Ve94vRr54gs</a:t>
            </a:r>
            <a:endParaRPr lang="en-US" dirty="0" smtClean="0"/>
          </a:p>
        </p:txBody>
      </p:sp>
    </p:spTree>
    <p:extLst>
      <p:ext uri="{BB962C8B-B14F-4D97-AF65-F5344CB8AC3E}">
        <p14:creationId xmlns:p14="http://schemas.microsoft.com/office/powerpoint/2010/main" val="21395237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one would you want to listen to? Why?</a:t>
            </a:r>
            <a:endParaRPr lang="en-US" dirty="0"/>
          </a:p>
        </p:txBody>
      </p:sp>
      <p:sp>
        <p:nvSpPr>
          <p:cNvPr id="3" name="Content Placeholder 2"/>
          <p:cNvSpPr>
            <a:spLocks noGrp="1"/>
          </p:cNvSpPr>
          <p:nvPr>
            <p:ph idx="1"/>
          </p:nvPr>
        </p:nvSpPr>
        <p:spPr/>
        <p:txBody>
          <a:bodyPr/>
          <a:lstStyle/>
          <a:p>
            <a:r>
              <a:rPr lang="en-US" dirty="0" smtClean="0"/>
              <a:t>Star your top 3 favorite hooks we have discussed.</a:t>
            </a:r>
          </a:p>
          <a:p>
            <a:endParaRPr lang="en-US" dirty="0"/>
          </a:p>
          <a:p>
            <a:r>
              <a:rPr lang="en-US" dirty="0" smtClean="0"/>
              <a:t>Which hook(s) work best for your topic?</a:t>
            </a:r>
            <a:endParaRPr lang="en-US" dirty="0"/>
          </a:p>
        </p:txBody>
      </p:sp>
      <p:pic>
        <p:nvPicPr>
          <p:cNvPr id="4" name="Picture 3"/>
          <p:cNvPicPr>
            <a:picLocks noChangeAspect="1"/>
          </p:cNvPicPr>
          <p:nvPr/>
        </p:nvPicPr>
        <p:blipFill>
          <a:blip r:embed="rId2"/>
          <a:stretch>
            <a:fillRect/>
          </a:stretch>
        </p:blipFill>
        <p:spPr>
          <a:xfrm>
            <a:off x="2953897" y="4227165"/>
            <a:ext cx="2658998" cy="1887889"/>
          </a:xfrm>
          <a:prstGeom prst="rect">
            <a:avLst/>
          </a:prstGeom>
        </p:spPr>
      </p:pic>
    </p:spTree>
    <p:extLst>
      <p:ext uri="{BB962C8B-B14F-4D97-AF65-F5344CB8AC3E}">
        <p14:creationId xmlns:p14="http://schemas.microsoft.com/office/powerpoint/2010/main" val="33676447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Ted Talks: Which one do you want to listen to?</a:t>
            </a:r>
            <a:endParaRPr lang="en-US" dirty="0"/>
          </a:p>
        </p:txBody>
      </p:sp>
      <p:sp>
        <p:nvSpPr>
          <p:cNvPr id="3" name="Content Placeholder 2"/>
          <p:cNvSpPr>
            <a:spLocks noGrp="1"/>
          </p:cNvSpPr>
          <p:nvPr>
            <p:ph idx="1"/>
          </p:nvPr>
        </p:nvSpPr>
        <p:spPr/>
        <p:txBody>
          <a:bodyPr/>
          <a:lstStyle/>
          <a:p>
            <a:r>
              <a:rPr lang="en-US" dirty="0" smtClean="0"/>
              <a:t>I am going to show you three hooks. </a:t>
            </a:r>
          </a:p>
          <a:p>
            <a:r>
              <a:rPr lang="en-US" dirty="0" smtClean="0"/>
              <a:t>Write down how each one started (based on the types of hooks we talked about today)</a:t>
            </a:r>
            <a:endParaRPr lang="en-US" dirty="0"/>
          </a:p>
          <a:p>
            <a:r>
              <a:rPr lang="en-US" dirty="0" smtClean="0"/>
              <a:t>My vote: 1, 2, 3 (order of interest)</a:t>
            </a:r>
          </a:p>
          <a:p>
            <a:r>
              <a:rPr lang="en-US" dirty="0" smtClean="0"/>
              <a:t>Class vote will determine which 1-2 we watch </a:t>
            </a:r>
            <a:r>
              <a:rPr lang="en-US" dirty="0" smtClean="0">
                <a:sym typeface="Wingdings"/>
              </a:rPr>
              <a:t></a:t>
            </a:r>
            <a:endParaRPr lang="en-US" dirty="0"/>
          </a:p>
        </p:txBody>
      </p:sp>
    </p:spTree>
    <p:extLst>
      <p:ext uri="{BB962C8B-B14F-4D97-AF65-F5344CB8AC3E}">
        <p14:creationId xmlns:p14="http://schemas.microsoft.com/office/powerpoint/2010/main" val="11688279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271229"/>
            <a:ext cx="7024744" cy="1143000"/>
          </a:xfrm>
        </p:spPr>
        <p:txBody>
          <a:bodyPr>
            <a:normAutofit fontScale="90000"/>
          </a:bodyPr>
          <a:lstStyle/>
          <a:p>
            <a:r>
              <a:rPr lang="en-US" dirty="0" smtClean="0"/>
              <a:t>Option #1: The agony of trying to unsubscribe by James Veitch</a:t>
            </a:r>
            <a:endParaRPr lang="en-US" dirty="0"/>
          </a:p>
        </p:txBody>
      </p:sp>
      <p:sp>
        <p:nvSpPr>
          <p:cNvPr id="3" name="Content Placeholder 2"/>
          <p:cNvSpPr>
            <a:spLocks noGrp="1"/>
          </p:cNvSpPr>
          <p:nvPr>
            <p:ph idx="1"/>
          </p:nvPr>
        </p:nvSpPr>
        <p:spPr>
          <a:xfrm>
            <a:off x="1043492" y="2835826"/>
            <a:ext cx="6777317" cy="3508977"/>
          </a:xfrm>
        </p:spPr>
        <p:txBody>
          <a:bodyPr/>
          <a:lstStyle/>
          <a:p>
            <a:r>
              <a:rPr lang="en-US" dirty="0" smtClean="0">
                <a:hlinkClick r:id="rId3"/>
              </a:rPr>
              <a:t>https</a:t>
            </a:r>
            <a:r>
              <a:rPr lang="en-US" dirty="0">
                <a:hlinkClick r:id="rId3"/>
              </a:rPr>
              <a:t>://www.youtube.com/watch?v=</a:t>
            </a:r>
            <a:r>
              <a:rPr lang="en-US" dirty="0" smtClean="0">
                <a:hlinkClick r:id="rId3"/>
              </a:rPr>
              <a:t>Dceyy0cX6J4</a:t>
            </a:r>
            <a:r>
              <a:rPr lang="en-US" dirty="0" smtClean="0"/>
              <a:t> (FULL) 7:40</a:t>
            </a:r>
          </a:p>
          <a:p>
            <a:endParaRPr lang="en-US" dirty="0"/>
          </a:p>
          <a:p>
            <a:pPr marL="68580" indent="0">
              <a:buNone/>
            </a:pPr>
            <a:r>
              <a:rPr lang="en-US" dirty="0"/>
              <a:t>Best Ted Talk Intro Ever (30 seconds)</a:t>
            </a:r>
          </a:p>
          <a:p>
            <a:r>
              <a:rPr lang="en-US" dirty="0" smtClean="0">
                <a:hlinkClick r:id="rId4"/>
              </a:rPr>
              <a:t>https</a:t>
            </a:r>
            <a:r>
              <a:rPr lang="en-US" dirty="0">
                <a:hlinkClick r:id="rId4"/>
              </a:rPr>
              <a:t>://www.youtube.com/watch?v=e_nURucLMXM</a:t>
            </a: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8469478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691</TotalTime>
  <Words>1014</Words>
  <Application>Microsoft Macintosh PowerPoint</Application>
  <PresentationFormat>On-screen Show (4:3)</PresentationFormat>
  <Paragraphs>122</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Austin</vt:lpstr>
      <vt:lpstr>Creating a Ted Talk</vt:lpstr>
      <vt:lpstr>Take out a piece of paper!</vt:lpstr>
      <vt:lpstr>How to Write an Awesome Ted Talk!</vt:lpstr>
      <vt:lpstr>PowerPoint Presentation</vt:lpstr>
      <vt:lpstr>Ted Talk Intro/Hook</vt:lpstr>
      <vt:lpstr>Other ideas on how to hook an audience</vt:lpstr>
      <vt:lpstr>Which one would you want to listen to? Why?</vt:lpstr>
      <vt:lpstr>Two Ted Talks: Which one do you want to listen to?</vt:lpstr>
      <vt:lpstr>Option #1: The agony of trying to unsubscribe by James Veitch</vt:lpstr>
      <vt:lpstr>Option #2: Everyday Leadership</vt:lpstr>
      <vt:lpstr>Option #3: “100 days of rejection” by Jia Jiang</vt:lpstr>
      <vt:lpstr>After watching the Ted Talk(s) think about . . . </vt:lpstr>
      <vt:lpstr>Example If your topic was . . . </vt:lpstr>
      <vt:lpstr>Your Turn</vt:lpstr>
      <vt:lpstr>PowerPoint Presentation</vt:lpstr>
      <vt:lpstr>Begin Creating a Script: Question #4 on Planning Guide</vt:lpstr>
      <vt:lpstr>PowerPoint Presentation</vt:lpstr>
      <vt:lpstr>Incorporate your evidence</vt:lpstr>
      <vt:lpstr>PowerPoint Presentation</vt:lpstr>
      <vt:lpstr>Conclusion</vt:lpstr>
      <vt:lpstr>PowerPoint Presentation</vt:lpstr>
      <vt:lpstr>Images – minimum of 3</vt:lpstr>
      <vt:lpstr>Final: Step 6</vt:lpstr>
      <vt:lpstr>Reminder </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Ted Talk</dc:title>
  <dc:creator>Daisy Espinoza</dc:creator>
  <cp:lastModifiedBy>Daisy Espinoza</cp:lastModifiedBy>
  <cp:revision>32</cp:revision>
  <cp:lastPrinted>2019-01-08T06:48:45Z</cp:lastPrinted>
  <dcterms:created xsi:type="dcterms:W3CDTF">2019-01-08T02:31:02Z</dcterms:created>
  <dcterms:modified xsi:type="dcterms:W3CDTF">2019-01-14T03:21:24Z</dcterms:modified>
</cp:coreProperties>
</file>