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Edit on Google Docs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6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Today we will be peer editing our essay in class on the computers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If you are prepared today:</a:t>
            </a:r>
          </a:p>
          <a:p>
            <a:r>
              <a:rPr lang="en-US" dirty="0" smtClean="0"/>
              <a:t>You will get a computer</a:t>
            </a:r>
          </a:p>
          <a:p>
            <a:r>
              <a:rPr lang="en-US" dirty="0" smtClean="0"/>
              <a:t>Log in to your </a:t>
            </a:r>
            <a:r>
              <a:rPr lang="en-US" dirty="0" err="1" smtClean="0"/>
              <a:t>google</a:t>
            </a:r>
            <a:r>
              <a:rPr lang="en-US" dirty="0" smtClean="0"/>
              <a:t> docs and pull up your essay</a:t>
            </a:r>
          </a:p>
          <a:p>
            <a:r>
              <a:rPr lang="en-US" dirty="0" smtClean="0"/>
              <a:t>I will give you a partner to work with today and a rubric to reference. (It is only a classroom copy – so don’t write on it!)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BA2800"/>
                </a:solidFill>
              </a:rPr>
              <a:t>If you are NOT prepared:</a:t>
            </a:r>
          </a:p>
          <a:p>
            <a:r>
              <a:rPr lang="en-US" dirty="0" smtClean="0"/>
              <a:t>I will be checking your thesis today and you will have to work on your outline/essay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1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peer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2800"/>
            <a:ext cx="9011352" cy="5165200"/>
          </a:xfrm>
        </p:spPr>
        <p:txBody>
          <a:bodyPr numCol="2"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with partner – make sure to give editing rights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for color coding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Write </a:t>
            </a:r>
            <a:r>
              <a:rPr lang="en-US" sz="2200" u="sng" dirty="0" smtClean="0"/>
              <a:t>a minimum of 7 comments</a:t>
            </a:r>
            <a:r>
              <a:rPr lang="en-US" sz="2200" dirty="0" smtClean="0"/>
              <a:t> (+/-)</a:t>
            </a:r>
          </a:p>
          <a:p>
            <a:pPr marL="800100" lvl="1" indent="-457200"/>
            <a:r>
              <a:rPr lang="en-US" dirty="0" smtClean="0"/>
              <a:t>1 per paragraph and 1 on their work cited page</a:t>
            </a:r>
          </a:p>
          <a:p>
            <a:pPr marL="800100" lvl="1" indent="-457200"/>
            <a:r>
              <a:rPr lang="en-US" dirty="0" smtClean="0"/>
              <a:t>Give them a grade using the rubric</a:t>
            </a:r>
          </a:p>
          <a:p>
            <a:pPr marL="692150" lvl="2" indent="0">
              <a:buNone/>
            </a:pPr>
            <a:r>
              <a:rPr lang="en-US" sz="2200" dirty="0" smtClean="0"/>
              <a:t>Example: </a:t>
            </a:r>
            <a:r>
              <a:rPr lang="en-US" sz="1800" dirty="0" smtClean="0"/>
              <a:t>1. Thesis: 5</a:t>
            </a:r>
          </a:p>
          <a:p>
            <a:pPr marL="69215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2. Organization: 4</a:t>
            </a:r>
          </a:p>
          <a:p>
            <a:pPr marL="69215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3. Evidence: 3</a:t>
            </a:r>
          </a:p>
          <a:p>
            <a:pPr marL="69215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4. Explanation: 3</a:t>
            </a:r>
          </a:p>
          <a:p>
            <a:pPr marL="692150" lvl="2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5. Academic Voice: 2</a:t>
            </a:r>
          </a:p>
          <a:p>
            <a:pPr marL="692150" lvl="2" indent="0">
              <a:buNone/>
            </a:pPr>
            <a:r>
              <a:rPr lang="en-US" sz="1800" dirty="0" smtClean="0"/>
              <a:t>		Total:      17   /25</a:t>
            </a:r>
          </a:p>
          <a:p>
            <a:pPr marL="692150" lvl="2" indent="0">
              <a:buNone/>
            </a:pPr>
            <a:r>
              <a:rPr lang="en-US" sz="2200" dirty="0" smtClean="0"/>
              <a:t>4. Discuss with partner your comments – clarify what you/they need to edit</a:t>
            </a:r>
          </a:p>
          <a:p>
            <a:pPr marL="692150" lvl="2" indent="0">
              <a:buNone/>
            </a:pPr>
            <a:endParaRPr lang="en-US" dirty="0" smtClean="0"/>
          </a:p>
          <a:p>
            <a:pPr marL="692150" lvl="2" indent="0">
              <a:buNone/>
            </a:pPr>
            <a:r>
              <a:rPr lang="en-US" sz="2200" dirty="0" smtClean="0"/>
              <a:t>5. If you have time still, go to your essay and edit it. Also highlight and label the types of sentences. If you don’t have time this is homework!</a:t>
            </a:r>
          </a:p>
          <a:p>
            <a:pPr marL="692150" lvl="2" indent="0">
              <a:buNone/>
            </a:pPr>
            <a:endParaRPr lang="en-US" sz="2200" dirty="0"/>
          </a:p>
          <a:p>
            <a:pPr marL="692150" lvl="2" indent="0">
              <a:buNone/>
            </a:pPr>
            <a:r>
              <a:rPr lang="en-US" sz="2200" dirty="0" smtClean="0"/>
              <a:t>6</a:t>
            </a:r>
            <a:r>
              <a:rPr lang="en-US" sz="2200" b="1" dirty="0" smtClean="0">
                <a:solidFill>
                  <a:srgbClr val="BA2800"/>
                </a:solidFill>
              </a:rPr>
              <a:t>. DON’T DELETE/RESOLVE COMMENTS FROM YOUR PEER</a:t>
            </a:r>
            <a:r>
              <a:rPr lang="en-US" sz="2200" dirty="0" smtClean="0"/>
              <a:t>. That is what let’s me know that you got it peer edited!</a:t>
            </a:r>
          </a:p>
          <a:p>
            <a:pPr marL="692150" lvl="2" indent="0">
              <a:buNone/>
            </a:pPr>
            <a:endParaRPr lang="en-US" sz="2200" dirty="0" smtClean="0"/>
          </a:p>
          <a:p>
            <a:pPr marL="692150" lvl="2" indent="0">
              <a:buNone/>
            </a:pPr>
            <a:r>
              <a:rPr lang="en-US" sz="2200" b="1" u="sng" dirty="0" smtClean="0"/>
              <a:t>Essay is due: </a:t>
            </a:r>
          </a:p>
          <a:p>
            <a:pPr marL="692150" lvl="2" indent="0">
              <a:buNone/>
            </a:pPr>
            <a:r>
              <a:rPr lang="en-US" sz="2200" b="1" dirty="0" smtClean="0"/>
              <a:t>TUESDAY FEB 20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– A day</a:t>
            </a:r>
          </a:p>
          <a:p>
            <a:pPr marL="692150" lvl="2" indent="0">
              <a:buNone/>
            </a:pPr>
            <a:r>
              <a:rPr lang="en-US" sz="2200" b="1" dirty="0" smtClean="0"/>
              <a:t>WEDNESDAY FEB 21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– B day</a:t>
            </a:r>
          </a:p>
          <a:p>
            <a:pPr marL="692150" lvl="2" indent="0">
              <a:buNone/>
            </a:pPr>
            <a:r>
              <a:rPr lang="en-US" sz="2200" b="1" dirty="0" smtClean="0"/>
              <a:t>Share it on </a:t>
            </a:r>
            <a:r>
              <a:rPr lang="en-US" sz="2200" b="1" dirty="0" err="1" smtClean="0"/>
              <a:t>google</a:t>
            </a:r>
            <a:r>
              <a:rPr lang="en-US" sz="2200" b="1" dirty="0" smtClean="0"/>
              <a:t> docs with me!</a:t>
            </a:r>
          </a:p>
          <a:p>
            <a:pPr marL="692150" lvl="2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57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72</TotalTime>
  <Words>152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Habitat</vt:lpstr>
      <vt:lpstr>Peer Edit on Google Docs</vt:lpstr>
      <vt:lpstr>Today we will be peer editing our essay in class on the computers</vt:lpstr>
      <vt:lpstr>Steps to peer review: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 on Computers</dc:title>
  <dc:creator>Daisy Espinoza</dc:creator>
  <cp:lastModifiedBy>Daisy Espinoza</cp:lastModifiedBy>
  <cp:revision>4</cp:revision>
  <dcterms:created xsi:type="dcterms:W3CDTF">2018-02-15T16:39:53Z</dcterms:created>
  <dcterms:modified xsi:type="dcterms:W3CDTF">2018-02-15T23:49:48Z</dcterms:modified>
</cp:coreProperties>
</file>