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61" r:id="rId4"/>
    <p:sldId id="259" r:id="rId5"/>
    <p:sldId id="262" r:id="rId6"/>
    <p:sldId id="260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1080" y="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4251665B-C24A-4702-B522-6A4334602E03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ed.com/talks/ben_saunders_why_bother_leaving_the_hous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d.ted.com/featured/VdQTGGdx%23re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Ted Talks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English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67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Ted Talk?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9340"/>
            <a:ext cx="7467600" cy="18155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TED talk is </a:t>
            </a:r>
            <a:r>
              <a:rPr lang="en-US" dirty="0" smtClean="0"/>
              <a:t>a </a:t>
            </a:r>
            <a:r>
              <a:rPr lang="en-US" dirty="0"/>
              <a:t>presentation at the main TED (technology, entertainment, design) conference or one of its many satellite events around the world. TED talks are limited to a maximum length of 18 minutes </a:t>
            </a:r>
            <a:r>
              <a:rPr lang="en-US" dirty="0" smtClean="0"/>
              <a:t>and </a:t>
            </a:r>
            <a:r>
              <a:rPr lang="en-US" dirty="0"/>
              <a:t>may be on any topic.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14" y="4082143"/>
            <a:ext cx="3701143" cy="2467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285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Elements of a Ted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They are timed.</a:t>
            </a:r>
          </a:p>
          <a:p>
            <a:r>
              <a:rPr lang="en-US" dirty="0" smtClean="0"/>
              <a:t>They present on a </a:t>
            </a:r>
            <a:r>
              <a:rPr lang="en-US" u="sng" dirty="0" smtClean="0"/>
              <a:t>topic</a:t>
            </a:r>
            <a:r>
              <a:rPr lang="en-US" dirty="0" smtClean="0"/>
              <a:t> of choice (</a:t>
            </a:r>
            <a:r>
              <a:rPr lang="en-US" u="sng" dirty="0" smtClean="0"/>
              <a:t>claim</a:t>
            </a:r>
            <a:r>
              <a:rPr lang="en-US" dirty="0" smtClean="0"/>
              <a:t>/thesis).</a:t>
            </a:r>
          </a:p>
          <a:p>
            <a:r>
              <a:rPr lang="en-US" dirty="0" smtClean="0"/>
              <a:t>They provide research based information (establishes credibility).</a:t>
            </a:r>
          </a:p>
          <a:p>
            <a:r>
              <a:rPr lang="en-US" dirty="0" smtClean="0"/>
              <a:t>They have visuals. </a:t>
            </a:r>
          </a:p>
          <a:p>
            <a:r>
              <a:rPr lang="en-US" dirty="0" smtClean="0"/>
              <a:t>They are well executed and planned out. </a:t>
            </a:r>
          </a:p>
          <a:p>
            <a:r>
              <a:rPr lang="en-US" dirty="0" smtClean="0"/>
              <a:t>They are interesting/entertaining.</a:t>
            </a:r>
          </a:p>
          <a:p>
            <a:r>
              <a:rPr lang="en-US" dirty="0" smtClean="0"/>
              <a:t>They are well organized.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Hook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Research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Presenting your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3648"/>
            <a:ext cx="7754520" cy="437607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During Term 2 you did research and wrote a research paper on a topic of your choice.  </a:t>
            </a:r>
            <a:r>
              <a:rPr lang="en-US" b="1" dirty="0" smtClean="0"/>
              <a:t>Now it is time to present your findings to the class.</a:t>
            </a:r>
          </a:p>
          <a:p>
            <a:endParaRPr lang="en-US" b="1" dirty="0" smtClean="0"/>
          </a:p>
          <a:p>
            <a:r>
              <a:rPr lang="en-US" dirty="0"/>
              <a:t>The best part of this assignment is that some of the work is already done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RESEARCH </a:t>
            </a:r>
            <a:r>
              <a:rPr lang="en-US" dirty="0"/>
              <a:t>= done! </a:t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 Because your research paper was designed to be a learning paper – you are going to be sharing what you learned about your topic via your very own TED TALK presentation!</a:t>
            </a:r>
          </a:p>
          <a:p>
            <a:pPr marL="329184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329184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819" y="3565034"/>
            <a:ext cx="557754" cy="55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9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 Talk Planning Guide </a:t>
            </a:r>
            <a:br>
              <a:rPr lang="en-US" dirty="0" smtClean="0"/>
            </a:br>
            <a:r>
              <a:rPr lang="en-US" sz="2000" dirty="0" smtClean="0"/>
              <a:t>(Assignment Sheet)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159" y="2038388"/>
            <a:ext cx="8256561" cy="4460139"/>
          </a:xfrm>
        </p:spPr>
        <p:txBody>
          <a:bodyPr>
            <a:normAutofit/>
          </a:bodyPr>
          <a:lstStyle/>
          <a:p>
            <a:r>
              <a:rPr lang="en-US" b="1" dirty="0" smtClean="0"/>
              <a:t>Ted Talk Planning Guide </a:t>
            </a:r>
            <a:r>
              <a:rPr lang="en-US" dirty="0" smtClean="0"/>
              <a:t>due</a:t>
            </a:r>
            <a:r>
              <a:rPr lang="en-US" u="sng" dirty="0" smtClean="0"/>
              <a:t>: January 10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(B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Ted Talk Rehearsal Sheet </a:t>
            </a:r>
            <a:r>
              <a:rPr lang="en-US" dirty="0" smtClean="0"/>
              <a:t>due: </a:t>
            </a:r>
          </a:p>
          <a:p>
            <a:pPr lvl="1"/>
            <a:r>
              <a:rPr lang="en-US" dirty="0" smtClean="0"/>
              <a:t>½ due (5 audiences)</a:t>
            </a:r>
            <a:r>
              <a:rPr lang="en-US" u="sng" dirty="0" smtClean="0"/>
              <a:t>: January 14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</a:t>
            </a:r>
            <a:r>
              <a:rPr lang="en-US" dirty="0" smtClean="0"/>
              <a:t>(B)</a:t>
            </a:r>
          </a:p>
          <a:p>
            <a:pPr lvl="1"/>
            <a:r>
              <a:rPr lang="en-US" dirty="0" smtClean="0"/>
              <a:t>½ due (5 audiences)</a:t>
            </a:r>
            <a:r>
              <a:rPr lang="en-US" u="sng" dirty="0" smtClean="0"/>
              <a:t>: January 16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 </a:t>
            </a:r>
            <a:r>
              <a:rPr lang="en-US" dirty="0" smtClean="0"/>
              <a:t>(B)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329184" lvl="1" indent="0"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Final presentations are January 18</a:t>
            </a:r>
            <a:r>
              <a:rPr lang="en-US" sz="3200" baseline="30000" dirty="0" smtClean="0">
                <a:solidFill>
                  <a:srgbClr val="FF0000"/>
                </a:solidFill>
              </a:rPr>
              <a:t>th</a:t>
            </a:r>
            <a:r>
              <a:rPr lang="en-US" sz="3200" dirty="0" smtClean="0">
                <a:solidFill>
                  <a:srgbClr val="FF0000"/>
                </a:solidFill>
              </a:rPr>
              <a:t> and January 22</a:t>
            </a:r>
            <a:r>
              <a:rPr lang="en-US" sz="3200" baseline="30000" dirty="0" smtClean="0">
                <a:solidFill>
                  <a:srgbClr val="FF0000"/>
                </a:solidFill>
              </a:rPr>
              <a:t>nd</a:t>
            </a:r>
            <a:r>
              <a:rPr lang="en-US" sz="3200" dirty="0" smtClean="0">
                <a:solidFill>
                  <a:srgbClr val="FF0000"/>
                </a:solidFill>
              </a:rPr>
              <a:t> in class!</a:t>
            </a:r>
          </a:p>
          <a:p>
            <a:pPr lvl="1"/>
            <a:r>
              <a:rPr lang="en-US" b="1" dirty="0" smtClean="0"/>
              <a:t>Winners will get extra credit/treat and participate in our TED Talk Expo with other classes!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6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FIRST . . . </a:t>
            </a:r>
            <a:br>
              <a:rPr lang="en-US" dirty="0" smtClean="0"/>
            </a:br>
            <a:r>
              <a:rPr lang="en-US" sz="3000" dirty="0" smtClean="0">
                <a:solidFill>
                  <a:srgbClr val="FF0000"/>
                </a:solidFill>
              </a:rPr>
              <a:t>What does a good TED Talk look like? 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 you watch the following Ted Talks you must take notes on what made them successful!</a:t>
            </a:r>
          </a:p>
          <a:p>
            <a:r>
              <a:rPr lang="en-US" dirty="0" smtClean="0"/>
              <a:t>Be </a:t>
            </a:r>
            <a:r>
              <a:rPr lang="en-US" b="1" dirty="0" smtClean="0"/>
              <a:t>VERY SPECIFIC.  </a:t>
            </a:r>
            <a:r>
              <a:rPr lang="en-US" dirty="0" smtClean="0"/>
              <a:t>It will help you when you are planning your own TED Talk!</a:t>
            </a:r>
          </a:p>
          <a:p>
            <a:endParaRPr lang="en-US" dirty="0"/>
          </a:p>
          <a:p>
            <a:r>
              <a:rPr lang="en-US" dirty="0" smtClean="0"/>
              <a:t>Answer the following:</a:t>
            </a:r>
          </a:p>
          <a:p>
            <a:pPr lvl="1"/>
            <a:r>
              <a:rPr lang="en-US" dirty="0" smtClean="0"/>
              <a:t>What was the Ted Talk topic/claim?</a:t>
            </a:r>
          </a:p>
          <a:p>
            <a:pPr lvl="1"/>
            <a:r>
              <a:rPr lang="en-US" dirty="0" smtClean="0"/>
              <a:t>What kind of hook did it have?</a:t>
            </a:r>
          </a:p>
          <a:p>
            <a:pPr lvl="1"/>
            <a:r>
              <a:rPr lang="en-US" dirty="0" smtClean="0"/>
              <a:t>What was the conclusion like?</a:t>
            </a:r>
          </a:p>
          <a:p>
            <a:pPr lvl="1"/>
            <a:r>
              <a:rPr lang="en-US" dirty="0" smtClean="0"/>
              <a:t>How was the research presented?</a:t>
            </a:r>
          </a:p>
          <a:p>
            <a:pPr lvl="1"/>
            <a:r>
              <a:rPr lang="en-US" dirty="0" smtClean="0"/>
              <a:t>Other aspects that made it successful?</a:t>
            </a:r>
          </a:p>
        </p:txBody>
      </p:sp>
    </p:spTree>
    <p:extLst>
      <p:ext uri="{BB962C8B-B14F-4D97-AF65-F5344CB8AC3E}">
        <p14:creationId xmlns:p14="http://schemas.microsoft.com/office/powerpoint/2010/main" val="32163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 Talk #1: </a:t>
            </a:r>
            <a:br>
              <a:rPr lang="en-US" dirty="0" smtClean="0"/>
            </a:br>
            <a:r>
              <a:rPr lang="en-US" sz="3000" dirty="0" smtClean="0"/>
              <a:t>“Why Bother Leaving the House?” Ben Saunders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://www.ted.com/talks/</a:t>
            </a:r>
            <a:r>
              <a:rPr lang="en-US" dirty="0" smtClean="0">
                <a:hlinkClick r:id="rId2"/>
              </a:rPr>
              <a:t>ben_saunders_why_bother_leaving_the_house</a:t>
            </a:r>
            <a:r>
              <a:rPr lang="en-US" dirty="0" smtClean="0"/>
              <a:t> (10:24)</a:t>
            </a:r>
          </a:p>
          <a:p>
            <a:endParaRPr lang="en-US" dirty="0" smtClean="0"/>
          </a:p>
          <a:p>
            <a:r>
              <a:rPr lang="en-US" dirty="0" smtClean="0"/>
              <a:t>Topic: Why </a:t>
            </a:r>
            <a:r>
              <a:rPr lang="en-US" dirty="0"/>
              <a:t>do we explore when we can see everything online?  Get out and LIVE! </a:t>
            </a:r>
          </a:p>
          <a:p>
            <a:r>
              <a:rPr lang="en-US" dirty="0" smtClean="0"/>
              <a:t>Great pictures!</a:t>
            </a:r>
          </a:p>
          <a:p>
            <a:r>
              <a:rPr lang="en-US" dirty="0" smtClean="0"/>
              <a:t>Notes</a:t>
            </a:r>
          </a:p>
          <a:p>
            <a:r>
              <a:rPr lang="en-US" dirty="0" smtClean="0"/>
              <a:t>Personal experiences</a:t>
            </a:r>
          </a:p>
          <a:p>
            <a:r>
              <a:rPr lang="en-US" dirty="0" smtClean="0"/>
              <a:t>Cites multiple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78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Note: only had time for one Ted Talk and discussion of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46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373712"/>
            <a:ext cx="8041440" cy="1442674"/>
          </a:xfrm>
        </p:spPr>
        <p:txBody>
          <a:bodyPr/>
          <a:lstStyle/>
          <a:p>
            <a:r>
              <a:rPr lang="en-US" dirty="0" smtClean="0"/>
              <a:t>Ted Talk #2: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200" dirty="0" smtClean="0"/>
              <a:t>“What I learned from 100 days of rejection” </a:t>
            </a:r>
            <a:r>
              <a:rPr lang="en-US" sz="2200" smtClean="0"/>
              <a:t>Jia</a:t>
            </a:r>
            <a:r>
              <a:rPr lang="en-US" sz="2200" dirty="0" smtClean="0"/>
              <a:t> </a:t>
            </a:r>
            <a:r>
              <a:rPr lang="en-US" sz="2200" dirty="0" smtClean="0"/>
              <a:t>Jiang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https://ed.ted.com/featured/VdQTGGdx#</a:t>
            </a:r>
            <a:r>
              <a:rPr lang="en-US" dirty="0" smtClean="0">
                <a:hlinkClick r:id="rId2"/>
              </a:rPr>
              <a:t>review</a:t>
            </a:r>
            <a:r>
              <a:rPr lang="en-US" dirty="0" smtClean="0"/>
              <a:t> (15:59)</a:t>
            </a:r>
          </a:p>
          <a:p>
            <a:r>
              <a:rPr lang="en-US" dirty="0" smtClean="0"/>
              <a:t>Topic: Rejection</a:t>
            </a:r>
          </a:p>
          <a:p>
            <a:r>
              <a:rPr lang="en-US" dirty="0" smtClean="0"/>
              <a:t>Humor</a:t>
            </a:r>
          </a:p>
          <a:p>
            <a:r>
              <a:rPr lang="en-US" dirty="0" smtClean="0"/>
              <a:t>Personal experiences</a:t>
            </a:r>
          </a:p>
          <a:p>
            <a:r>
              <a:rPr lang="en-US" dirty="0" smtClean="0"/>
              <a:t>Shows evidence</a:t>
            </a:r>
          </a:p>
        </p:txBody>
      </p:sp>
    </p:spTree>
    <p:extLst>
      <p:ext uri="{BB962C8B-B14F-4D97-AF65-F5344CB8AC3E}">
        <p14:creationId xmlns:p14="http://schemas.microsoft.com/office/powerpoint/2010/main" val="136953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149</TotalTime>
  <Words>411</Words>
  <Application>Microsoft Macintosh PowerPoint</Application>
  <PresentationFormat>On-screen Show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Sketchbook</vt:lpstr>
      <vt:lpstr>Ted Talks</vt:lpstr>
      <vt:lpstr>What is a Ted Talk?</vt:lpstr>
      <vt:lpstr>Key Elements of a Ted Talk</vt:lpstr>
      <vt:lpstr>Presenting your research</vt:lpstr>
      <vt:lpstr>Ted Talk Planning Guide  (Assignment Sheet)</vt:lpstr>
      <vt:lpstr>BUT FIRST . . .  What does a good TED Talk look like? </vt:lpstr>
      <vt:lpstr>Ted Talk #1:  “Why Bother Leaving the House?” Ben Saunders</vt:lpstr>
      <vt:lpstr>Note: only had time for one Ted Talk and discussion of it</vt:lpstr>
      <vt:lpstr>Ted Talk #2:  “What I learned from 100 days of rejection” Jia Jiang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Ted Talks</dc:title>
  <dc:creator>Daisy Espinoza</dc:creator>
  <cp:lastModifiedBy>Daisy Espinoza</cp:lastModifiedBy>
  <cp:revision>21</cp:revision>
  <dcterms:created xsi:type="dcterms:W3CDTF">2019-01-04T00:54:28Z</dcterms:created>
  <dcterms:modified xsi:type="dcterms:W3CDTF">2019-01-08T07:23:01Z</dcterms:modified>
</cp:coreProperties>
</file>