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3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6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C4639-BC85-BF41-B180-BA2E42BCAC2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AEF35-ED92-E940-8C0C-2E8A9C0BD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3CEC41E-48BD-4881-B6FF-D82EEBBCD90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Thesis Formula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In-class notes</a:t>
            </a:r>
            <a:endParaRPr lang="en-US" dirty="0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34" y="265410"/>
            <a:ext cx="3920447" cy="980112"/>
          </a:xfrm>
          <a:prstGeom prst="rect">
            <a:avLst/>
          </a:prstGeom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58" y="1510769"/>
            <a:ext cx="2757842" cy="1613431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" y="0"/>
            <a:ext cx="3260467" cy="1433293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37" y="1698703"/>
            <a:ext cx="4015160" cy="12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many topic sentences do you need if you have three reasons?</a:t>
            </a:r>
          </a:p>
          <a:p>
            <a:endParaRPr lang="en-US" dirty="0"/>
          </a:p>
          <a:p>
            <a:r>
              <a:rPr lang="en-US" dirty="0" smtClean="0"/>
              <a:t>If you have two reasons?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are topic sentences?</a:t>
            </a:r>
          </a:p>
          <a:p>
            <a:pPr lvl="1"/>
            <a:r>
              <a:rPr lang="en-US" dirty="0" smtClean="0"/>
              <a:t>Mini thesis statements for your paragraph.</a:t>
            </a:r>
            <a:endParaRPr lang="en-US" dirty="0"/>
          </a:p>
          <a:p>
            <a:pPr lvl="1"/>
            <a:r>
              <a:rPr lang="en-US" dirty="0" smtClean="0"/>
              <a:t>They tell the reader what the entire paragraph will be about.</a:t>
            </a:r>
            <a:endParaRPr lang="en-US" dirty="0"/>
          </a:p>
          <a:p>
            <a:r>
              <a:rPr lang="en-US" dirty="0" smtClean="0"/>
              <a:t>How do you know what to write down?</a:t>
            </a:r>
          </a:p>
          <a:p>
            <a:pPr lvl="1"/>
            <a:r>
              <a:rPr lang="en-US" dirty="0" smtClean="0"/>
              <a:t>They are the same as your </a:t>
            </a:r>
            <a:r>
              <a:rPr lang="en-US" dirty="0" err="1" smtClean="0"/>
              <a:t>subclaims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9" y="4602845"/>
            <a:ext cx="2993572" cy="16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will be getting your thesis assignment that goes with </a:t>
            </a:r>
            <a:r>
              <a:rPr lang="en-US" i="1" dirty="0"/>
              <a:t>T</a:t>
            </a:r>
            <a:r>
              <a:rPr lang="en-US" i="1" dirty="0" smtClean="0"/>
              <a:t>he Crucible Act I.</a:t>
            </a:r>
          </a:p>
          <a:p>
            <a:r>
              <a:rPr lang="en-US" dirty="0" smtClean="0"/>
              <a:t>When  you are finished with it you will need to check it off with Mrs. Reyes.</a:t>
            </a:r>
          </a:p>
          <a:p>
            <a:r>
              <a:rPr lang="en-US" dirty="0" smtClean="0"/>
              <a:t>Check off notes and also pink paper!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442" b="-54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793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844" y="1631648"/>
            <a:ext cx="3908425" cy="4710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A thesis is:</a:t>
            </a:r>
          </a:p>
          <a:p>
            <a:r>
              <a:rPr lang="en-US" b="1" dirty="0" smtClean="0"/>
              <a:t>What the entire essay is going to be about.</a:t>
            </a:r>
          </a:p>
          <a:p>
            <a:r>
              <a:rPr lang="en-US" b="1" dirty="0" smtClean="0"/>
              <a:t>Roadmap</a:t>
            </a:r>
            <a:r>
              <a:rPr lang="en-US" dirty="0" smtClean="0"/>
              <a:t> that tells the readers what they are about to read.</a:t>
            </a:r>
          </a:p>
          <a:p>
            <a:r>
              <a:rPr lang="en-US" b="1" dirty="0" smtClean="0"/>
              <a:t>Thesis statements need to be </a:t>
            </a:r>
            <a:r>
              <a:rPr lang="en-US" b="1" dirty="0" smtClean="0">
                <a:solidFill>
                  <a:srgbClr val="FF6600"/>
                </a:solidFill>
              </a:rPr>
              <a:t>CLEAR AND SPECIFIC</a:t>
            </a:r>
            <a:r>
              <a:rPr lang="en-US" b="1" dirty="0" smtClean="0"/>
              <a:t>, need to </a:t>
            </a:r>
            <a:r>
              <a:rPr lang="en-US" b="1" dirty="0" smtClean="0">
                <a:solidFill>
                  <a:srgbClr val="FF0000"/>
                </a:solidFill>
              </a:rPr>
              <a:t>STATE AN OPINION, </a:t>
            </a:r>
            <a:r>
              <a:rPr lang="en-US" b="1" dirty="0" smtClean="0"/>
              <a:t>and be </a:t>
            </a:r>
            <a:r>
              <a:rPr lang="en-US" b="1" dirty="0" smtClean="0">
                <a:solidFill>
                  <a:srgbClr val="008000"/>
                </a:solidFill>
              </a:rPr>
              <a:t>ONE COMPLETE SENTENCE.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1012" b="-31012"/>
          <a:stretch>
            <a:fillRect/>
          </a:stretch>
        </p:blipFill>
        <p:spPr>
          <a:xfrm>
            <a:off x="4822825" y="1936750"/>
            <a:ext cx="3749675" cy="4102100"/>
          </a:xfrm>
        </p:spPr>
      </p:pic>
      <p:sp>
        <p:nvSpPr>
          <p:cNvPr id="4" name="TextBox 3"/>
          <p:cNvSpPr txBox="1"/>
          <p:nvPr/>
        </p:nvSpPr>
        <p:spPr>
          <a:xfrm>
            <a:off x="5167312" y="5715684"/>
            <a:ext cx="340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Remember: don’t use I because it is in the third person!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1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formula?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It helps you know what you need </a:t>
            </a:r>
            <a:r>
              <a:rPr lang="en-US" sz="3600" dirty="0" smtClean="0">
                <a:solidFill>
                  <a:srgbClr val="FF0000"/>
                </a:solidFill>
              </a:rPr>
              <a:t>every single time </a:t>
            </a:r>
            <a:r>
              <a:rPr lang="en-US" sz="3600" dirty="0" smtClean="0"/>
              <a:t>to create a strong thesis.</a:t>
            </a:r>
          </a:p>
          <a:p>
            <a:r>
              <a:rPr lang="en-US" sz="3600" dirty="0" smtClean="0"/>
              <a:t>As long as you follow the steps of the formula </a:t>
            </a:r>
            <a:r>
              <a:rPr lang="en-US" sz="3600" dirty="0" smtClean="0">
                <a:solidFill>
                  <a:srgbClr val="FF0000"/>
                </a:solidFill>
              </a:rPr>
              <a:t>you will have a good thesis </a:t>
            </a:r>
            <a:r>
              <a:rPr lang="en-US" sz="3600" dirty="0" smtClean="0"/>
              <a:t>statement.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8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58" y="1419490"/>
            <a:ext cx="4601856" cy="51228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need 3 things for the thesis formula:</a:t>
            </a:r>
          </a:p>
          <a:p>
            <a:endParaRPr lang="en-US" sz="3200" dirty="0" smtClean="0"/>
          </a:p>
          <a:p>
            <a:pPr lvl="1"/>
            <a:r>
              <a:rPr lang="en-US" sz="3200" dirty="0" smtClean="0"/>
              <a:t>Topic/Prompt</a:t>
            </a:r>
          </a:p>
          <a:p>
            <a:pPr lvl="1"/>
            <a:r>
              <a:rPr lang="en-US" sz="3200" dirty="0" smtClean="0"/>
              <a:t>Opinion</a:t>
            </a:r>
          </a:p>
          <a:p>
            <a:pPr lvl="1"/>
            <a:r>
              <a:rPr lang="en-US" sz="3200" dirty="0" smtClean="0"/>
              <a:t>3 reasons why you have that opinion</a:t>
            </a:r>
            <a:endParaRPr lang="en-US" sz="3200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47" y="2414171"/>
            <a:ext cx="3225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77" y="1735138"/>
            <a:ext cx="8659997" cy="4511238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</a:rPr>
              <a:t>TOPIC/PROMPT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008000"/>
                </a:solidFill>
              </a:rPr>
              <a:t>OPINION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FF0000"/>
                </a:solidFill>
              </a:rPr>
              <a:t>WHY(3)= THESIS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4256" y="2910787"/>
            <a:ext cx="4510583" cy="28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8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57071"/>
            <a:ext cx="3749040" cy="4102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TOPIC/PROMPT: </a:t>
            </a:r>
            <a:r>
              <a:rPr lang="en-US" dirty="0" smtClean="0">
                <a:solidFill>
                  <a:srgbClr val="3366FF"/>
                </a:solidFill>
              </a:rPr>
              <a:t>Best vacation spot in the US (United States)</a:t>
            </a:r>
          </a:p>
          <a:p>
            <a:r>
              <a:rPr lang="en-US" dirty="0" smtClean="0"/>
              <a:t>OPINION: </a:t>
            </a:r>
            <a:r>
              <a:rPr lang="en-US" dirty="0" smtClean="0">
                <a:solidFill>
                  <a:srgbClr val="008000"/>
                </a:solidFill>
              </a:rPr>
              <a:t>I think Vegas is the best vacation spot in the  US.</a:t>
            </a:r>
          </a:p>
          <a:p>
            <a:r>
              <a:rPr lang="en-US" dirty="0" smtClean="0"/>
              <a:t>WHY: </a:t>
            </a:r>
            <a:r>
              <a:rPr lang="en-US" dirty="0" smtClean="0">
                <a:solidFill>
                  <a:srgbClr val="FF0000"/>
                </a:solidFill>
              </a:rPr>
              <a:t>Come up with 3 </a:t>
            </a:r>
            <a:r>
              <a:rPr lang="en-US" dirty="0" err="1" smtClean="0">
                <a:solidFill>
                  <a:srgbClr val="FF0000"/>
                </a:solidFill>
              </a:rPr>
              <a:t>subclaims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(3 points) to back up your opinion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Shows and attractions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Nice weather all year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Affordable (not super expensive)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TOPIC/PROMPT + OPINION + WHY(3)= THESIS</a:t>
            </a:r>
          </a:p>
          <a:p>
            <a:endParaRPr lang="en-US" i="1" dirty="0"/>
          </a:p>
          <a:p>
            <a:r>
              <a:rPr lang="en-US" i="1" dirty="0" smtClean="0"/>
              <a:t>Thesis</a:t>
            </a:r>
            <a:r>
              <a:rPr lang="en-US" dirty="0"/>
              <a:t>: </a:t>
            </a:r>
            <a:r>
              <a:rPr lang="en-US" dirty="0">
                <a:solidFill>
                  <a:srgbClr val="3366FF"/>
                </a:solidFill>
              </a:rPr>
              <a:t>The best vacation spot in the US </a:t>
            </a:r>
            <a:r>
              <a:rPr lang="en-US" dirty="0">
                <a:solidFill>
                  <a:srgbClr val="008000"/>
                </a:solidFill>
              </a:rPr>
              <a:t>is Las Vegas </a:t>
            </a:r>
            <a:r>
              <a:rPr lang="en-US" dirty="0">
                <a:solidFill>
                  <a:srgbClr val="FF0000"/>
                </a:solidFill>
              </a:rPr>
              <a:t>because of the shows and attractions, the nice weather year round, and its affordability.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077" y="4952661"/>
            <a:ext cx="2657758" cy="17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Topic/prompt: </a:t>
            </a:r>
            <a:r>
              <a:rPr lang="en-US" dirty="0" smtClean="0">
                <a:solidFill>
                  <a:srgbClr val="3366FF"/>
                </a:solidFill>
              </a:rPr>
              <a:t>the best hobby </a:t>
            </a:r>
          </a:p>
          <a:p>
            <a:r>
              <a:rPr lang="en-US" dirty="0" smtClean="0"/>
              <a:t>Opinion: </a:t>
            </a:r>
            <a:r>
              <a:rPr lang="en-US" dirty="0" smtClean="0">
                <a:solidFill>
                  <a:srgbClr val="008000"/>
                </a:solidFill>
              </a:rPr>
              <a:t>I think . . 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Why (3): </a:t>
            </a:r>
            <a:r>
              <a:rPr lang="en-US" dirty="0" smtClean="0">
                <a:solidFill>
                  <a:srgbClr val="FF0000"/>
                </a:solidFill>
              </a:rPr>
              <a:t>1, 2, 3 reasons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best hobby is swimming because it is </a:t>
            </a:r>
            <a:r>
              <a:rPr lang="en-US" sz="2800" dirty="0"/>
              <a:t>it’s an individual </a:t>
            </a:r>
            <a:r>
              <a:rPr lang="en-US" sz="2800" dirty="0" smtClean="0"/>
              <a:t>sport, it’s inexpensive, and it’s a good workout.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6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8920" y="1131146"/>
            <a:ext cx="4315460" cy="3559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Pick a topic: </a:t>
            </a:r>
          </a:p>
          <a:p>
            <a:pPr marL="0" indent="0">
              <a:buNone/>
            </a:pPr>
            <a:r>
              <a:rPr lang="en-US" sz="1800" dirty="0" smtClean="0"/>
              <a:t>1. Soccer or Football </a:t>
            </a:r>
          </a:p>
          <a:p>
            <a:pPr marL="0" indent="0">
              <a:buNone/>
            </a:pPr>
            <a:r>
              <a:rPr lang="en-US" sz="1800" dirty="0" smtClean="0"/>
              <a:t>2. Car or Truck</a:t>
            </a:r>
          </a:p>
          <a:p>
            <a:pPr marL="0" indent="0">
              <a:buNone/>
            </a:pPr>
            <a:r>
              <a:rPr lang="en-US" sz="1800" dirty="0" smtClean="0"/>
              <a:t>3. Makeup or no makeup</a:t>
            </a:r>
          </a:p>
          <a:p>
            <a:pPr marL="0" indent="0">
              <a:buNone/>
            </a:pPr>
            <a:r>
              <a:rPr lang="en-US" sz="1800" dirty="0" smtClean="0"/>
              <a:t>4. iPhone or Android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602" r="19602"/>
          <a:stretch>
            <a:fillRect/>
          </a:stretch>
        </p:blipFill>
        <p:spPr>
          <a:xfrm>
            <a:off x="294640" y="1131146"/>
            <a:ext cx="1191260" cy="13034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452"/>
          <a:stretch/>
        </p:blipFill>
        <p:spPr>
          <a:xfrm>
            <a:off x="294640" y="2434591"/>
            <a:ext cx="1303020" cy="1155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25" y="4373247"/>
            <a:ext cx="3008449" cy="1689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293" y="5200649"/>
            <a:ext cx="2526864" cy="146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321" y="1417638"/>
            <a:ext cx="2743199" cy="1874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240" y="4373247"/>
            <a:ext cx="3284006" cy="19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After you have picked your topic create a thesis statement.</a:t>
            </a:r>
          </a:p>
          <a:p>
            <a:r>
              <a:rPr lang="en-US" dirty="0" smtClean="0"/>
              <a:t>Remember you need to have: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topic/prompt + your opinion + 3 </a:t>
            </a:r>
            <a:r>
              <a:rPr lang="en-US" dirty="0" err="1" smtClean="0"/>
              <a:t>subclaims</a:t>
            </a:r>
            <a:r>
              <a:rPr lang="en-US" dirty="0" smtClean="0"/>
              <a:t> why you have that opinion = thesis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1085" y="1735139"/>
            <a:ext cx="3566160" cy="40560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Pick </a:t>
            </a:r>
            <a:r>
              <a:rPr lang="en-US" b="1" dirty="0"/>
              <a:t>a topic: </a:t>
            </a:r>
          </a:p>
          <a:p>
            <a:pPr marL="0" indent="0">
              <a:buNone/>
            </a:pPr>
            <a:r>
              <a:rPr lang="en-US" dirty="0"/>
              <a:t>1. Soccer or Football </a:t>
            </a:r>
          </a:p>
          <a:p>
            <a:pPr marL="0" indent="0">
              <a:buNone/>
            </a:pPr>
            <a:r>
              <a:rPr lang="en-US" dirty="0"/>
              <a:t>2. Car or Truck</a:t>
            </a:r>
          </a:p>
          <a:p>
            <a:pPr marL="0" indent="0">
              <a:buNone/>
            </a:pPr>
            <a:r>
              <a:rPr lang="en-US" dirty="0"/>
              <a:t>3. Makeup or no makeup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smtClean="0"/>
              <a:t>iPhone </a:t>
            </a:r>
            <a:r>
              <a:rPr lang="en-US" dirty="0"/>
              <a:t>or Android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6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1836</TotalTime>
  <Words>473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The Thesis Formula</vt:lpstr>
      <vt:lpstr>What is a thesis?</vt:lpstr>
      <vt:lpstr>Why do we need a formula?</vt:lpstr>
      <vt:lpstr>The formula</vt:lpstr>
      <vt:lpstr>The formula</vt:lpstr>
      <vt:lpstr>Example</vt:lpstr>
      <vt:lpstr>Practice</vt:lpstr>
      <vt:lpstr>Your turn</vt:lpstr>
      <vt:lpstr>Make a thesis</vt:lpstr>
      <vt:lpstr>Topic Sentences</vt:lpstr>
      <vt:lpstr>Today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Thesis Formula</dc:title>
  <dc:creator>Daisy Espinoza</dc:creator>
  <cp:lastModifiedBy>Daisy Espinoza</cp:lastModifiedBy>
  <cp:revision>12</cp:revision>
  <cp:lastPrinted>2017-11-02T01:03:46Z</cp:lastPrinted>
  <dcterms:created xsi:type="dcterms:W3CDTF">2017-11-01T14:44:01Z</dcterms:created>
  <dcterms:modified xsi:type="dcterms:W3CDTF">2017-11-07T23:27:01Z</dcterms:modified>
</cp:coreProperties>
</file>