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5" r:id="rId3"/>
    <p:sldId id="261" r:id="rId4"/>
    <p:sldId id="262" r:id="rId5"/>
    <p:sldId id="259" r:id="rId6"/>
    <p:sldId id="263" r:id="rId7"/>
    <p:sldId id="264" r:id="rId8"/>
    <p:sldId id="283" r:id="rId9"/>
    <p:sldId id="266" r:id="rId10"/>
    <p:sldId id="285" r:id="rId11"/>
    <p:sldId id="268" r:id="rId12"/>
    <p:sldId id="286" r:id="rId13"/>
    <p:sldId id="269" r:id="rId14"/>
    <p:sldId id="270" r:id="rId15"/>
    <p:sldId id="271" r:id="rId16"/>
    <p:sldId id="287" r:id="rId17"/>
    <p:sldId id="272" r:id="rId18"/>
    <p:sldId id="288" r:id="rId19"/>
    <p:sldId id="273" r:id="rId20"/>
    <p:sldId id="289" r:id="rId21"/>
    <p:sldId id="274" r:id="rId22"/>
    <p:sldId id="290" r:id="rId23"/>
    <p:sldId id="279" r:id="rId24"/>
    <p:sldId id="275" r:id="rId25"/>
    <p:sldId id="276" r:id="rId26"/>
    <p:sldId id="278" r:id="rId27"/>
    <p:sldId id="277" r:id="rId28"/>
    <p:sldId id="281" r:id="rId29"/>
    <p:sldId id="28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C3F1D-F897-3B4C-BA98-BE9E344E0007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45FE-CA19-664E-AB8D-C1330FD2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6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45FE-CA19-664E-AB8D-C1330FD2A5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7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45FE-CA19-664E-AB8D-C1330FD2A5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3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Short Story Assessment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A Day – TEST on Sep. 28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B Day – TEST on Sep. 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395" y="3429000"/>
            <a:ext cx="3793193" cy="23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65" y="2121190"/>
            <a:ext cx="7492973" cy="2289210"/>
          </a:xfrm>
        </p:spPr>
        <p:txBody>
          <a:bodyPr>
            <a:normAutofit/>
          </a:bodyPr>
          <a:lstStyle/>
          <a:p>
            <a:r>
              <a:rPr lang="en-US" dirty="0" smtClean="0"/>
              <a:t>What 3 things do you need to state when talking about setting in a story?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32" y="4204406"/>
            <a:ext cx="1827390" cy="1827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799" y="4610807"/>
            <a:ext cx="2841978" cy="1420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1116" b="23890"/>
          <a:stretch/>
        </p:blipFill>
        <p:spPr>
          <a:xfrm>
            <a:off x="6460066" y="4826707"/>
            <a:ext cx="2226733" cy="10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0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65" y="2121190"/>
            <a:ext cx="7492973" cy="228921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setting in “Cask of Amontillado?”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4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65" y="2121190"/>
            <a:ext cx="7492973" cy="2289210"/>
          </a:xfrm>
        </p:spPr>
        <p:txBody>
          <a:bodyPr>
            <a:normAutofit/>
          </a:bodyPr>
          <a:lstStyle/>
          <a:p>
            <a:r>
              <a:rPr lang="en-US" dirty="0" smtClean="0"/>
              <a:t>Tell me the three point of views and their key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point of view in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Red Room</a:t>
            </a:r>
          </a:p>
          <a:p>
            <a:r>
              <a:rPr lang="en-US" dirty="0" smtClean="0"/>
              <a:t>Cask of Amontillado</a:t>
            </a:r>
          </a:p>
          <a:p>
            <a:r>
              <a:rPr lang="en-US" dirty="0" smtClean="0"/>
              <a:t>To Build a Fire</a:t>
            </a:r>
          </a:p>
          <a:p>
            <a:r>
              <a:rPr lang="en-US" dirty="0" smtClean="0"/>
              <a:t>A Rose for Emily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hape 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7622" y="1828799"/>
            <a:ext cx="2867853" cy="3165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75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38118"/>
            <a:ext cx="7345362" cy="133985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Who is the protagonist and antagonist in the following stories. . . 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Lottery</a:t>
            </a:r>
          </a:p>
          <a:p>
            <a:r>
              <a:rPr lang="en-US" dirty="0" smtClean="0"/>
              <a:t>Walter </a:t>
            </a:r>
            <a:r>
              <a:rPr lang="en-US" dirty="0" err="1" smtClean="0"/>
              <a:t>Mitty</a:t>
            </a:r>
            <a:endParaRPr lang="en-US" dirty="0" smtClean="0"/>
          </a:p>
          <a:p>
            <a:r>
              <a:rPr lang="en-US" dirty="0" smtClean="0"/>
              <a:t>To Build a Fire</a:t>
            </a:r>
          </a:p>
          <a:p>
            <a:r>
              <a:rPr lang="en-US" dirty="0" smtClean="0"/>
              <a:t>The Red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283" y="2335643"/>
            <a:ext cx="3037935" cy="1969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530" y="4305554"/>
            <a:ext cx="2732084" cy="20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3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Shape 234" descr="C:\Documents and Settings\wlowthorp\Application Data\Microsoft\Media Catalog\Downloaded Clips\cl1f\j0078743.w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5993" y="3041850"/>
            <a:ext cx="3094164" cy="2810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0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the theme of one of the stories we 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what the theme is and how you know.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162" y="2865121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3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i</a:t>
            </a:r>
            <a:r>
              <a:rPr lang="en-US" dirty="0" smtClean="0"/>
              <a:t>magery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4291" b="14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50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imagery describe this item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677" r="-156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076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simile and 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Stories we’ve read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Wish for Wings that Work</a:t>
            </a:r>
          </a:p>
          <a:p>
            <a:r>
              <a:rPr lang="en-US" dirty="0" smtClean="0"/>
              <a:t>The Lottery</a:t>
            </a:r>
          </a:p>
          <a:p>
            <a:r>
              <a:rPr lang="en-US" dirty="0" smtClean="0"/>
              <a:t>A Rose for Emily</a:t>
            </a:r>
          </a:p>
          <a:p>
            <a:r>
              <a:rPr lang="en-US" dirty="0" smtClean="0"/>
              <a:t>To Build a Fire</a:t>
            </a:r>
          </a:p>
          <a:p>
            <a:r>
              <a:rPr lang="en-US" dirty="0" smtClean="0"/>
              <a:t>Cask of Amontillado</a:t>
            </a:r>
          </a:p>
          <a:p>
            <a:r>
              <a:rPr lang="en-US" dirty="0" smtClean="0"/>
              <a:t>Red Room</a:t>
            </a:r>
          </a:p>
          <a:p>
            <a:r>
              <a:rPr lang="en-US" dirty="0" smtClean="0"/>
              <a:t>Walter </a:t>
            </a:r>
            <a:r>
              <a:rPr lang="en-US" dirty="0" err="1" smtClean="0"/>
              <a:t>Mitty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6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simile and a 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8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s</a:t>
            </a:r>
            <a:r>
              <a:rPr lang="en-US" dirty="0" smtClean="0"/>
              <a:t>ymbolism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8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 me 3 examples of symbols in real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2148" b="12148"/>
          <a:stretch>
            <a:fillRect/>
          </a:stretch>
        </p:blipFill>
        <p:spPr>
          <a:xfrm>
            <a:off x="900112" y="2133601"/>
            <a:ext cx="2652789" cy="14200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901" y="1957784"/>
            <a:ext cx="2372893" cy="2173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66" y="4131354"/>
            <a:ext cx="3615314" cy="1807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743" y="4274385"/>
            <a:ext cx="2195345" cy="2195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8156" y="2133601"/>
            <a:ext cx="2737114" cy="18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2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me what these symbols meant in the stories we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3373667" cy="39319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To Build a Fire</a:t>
            </a:r>
          </a:p>
          <a:p>
            <a:r>
              <a:rPr lang="en-US" dirty="0" smtClean="0"/>
              <a:t>Fire </a:t>
            </a:r>
          </a:p>
          <a:p>
            <a:r>
              <a:rPr lang="en-US" dirty="0" smtClean="0"/>
              <a:t>Dog</a:t>
            </a:r>
          </a:p>
          <a:p>
            <a:r>
              <a:rPr lang="en-US" dirty="0" smtClean="0"/>
              <a:t>Man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18862" y="2081835"/>
            <a:ext cx="337366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Cask of Amontillado</a:t>
            </a:r>
          </a:p>
          <a:p>
            <a:r>
              <a:rPr lang="en-US" dirty="0" smtClean="0"/>
              <a:t>Serpent</a:t>
            </a:r>
          </a:p>
          <a:p>
            <a:r>
              <a:rPr lang="en-US" dirty="0" smtClean="0"/>
              <a:t>Catacombs</a:t>
            </a:r>
          </a:p>
          <a:p>
            <a:r>
              <a:rPr lang="en-US" dirty="0" err="1" smtClean="0"/>
              <a:t>Fortunato</a:t>
            </a:r>
            <a:endParaRPr lang="en-US" dirty="0" smtClean="0"/>
          </a:p>
          <a:p>
            <a:r>
              <a:rPr lang="en-US" dirty="0" smtClean="0"/>
              <a:t>Jester costume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96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4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me the 3 types of irony and their 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82383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Tell me what type of irony this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77" y="1759521"/>
            <a:ext cx="5543900" cy="414389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Example: I went to the dentist and she told me I have to floss more often. I told her I don’t have time to, and she said she understood because neither did she.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Example: “Great someone stained my new dress.”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Example: </a:t>
            </a:r>
            <a:r>
              <a:rPr lang="en-US" dirty="0" err="1" smtClean="0"/>
              <a:t>Yzma</a:t>
            </a:r>
            <a:r>
              <a:rPr lang="en-US" dirty="0" smtClean="0"/>
              <a:t> invites </a:t>
            </a:r>
            <a:r>
              <a:rPr lang="en-US" dirty="0" err="1" smtClean="0"/>
              <a:t>Kuzco</a:t>
            </a:r>
            <a:r>
              <a:rPr lang="en-US" dirty="0" smtClean="0"/>
              <a:t> to dinner where she plans to turn him into a llama.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858" y="4819832"/>
            <a:ext cx="3006645" cy="1720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06" y="1759521"/>
            <a:ext cx="2382667" cy="242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6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46379"/>
            <a:ext cx="7345362" cy="1339850"/>
          </a:xfrm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t</a:t>
            </a:r>
            <a:r>
              <a:rPr lang="en-US" dirty="0" smtClean="0"/>
              <a:t>one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43399" r="-43399"/>
          <a:stretch>
            <a:fillRect/>
          </a:stretch>
        </p:blipFill>
        <p:spPr>
          <a:xfrm>
            <a:off x="900113" y="2133600"/>
            <a:ext cx="7345362" cy="3932238"/>
          </a:xfrm>
        </p:spPr>
      </p:pic>
    </p:spTree>
    <p:extLst>
      <p:ext uri="{BB962C8B-B14F-4D97-AF65-F5344CB8AC3E}">
        <p14:creationId xmlns:p14="http://schemas.microsoft.com/office/powerpoint/2010/main" val="170528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me the tone of the following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48" y="2042169"/>
            <a:ext cx="8581886" cy="427311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600" b="1" dirty="0">
                <a:solidFill>
                  <a:srgbClr val="0000FF"/>
                </a:solidFill>
              </a:rPr>
              <a:t>Sincere</a:t>
            </a:r>
            <a:r>
              <a:rPr lang="en-US" sz="2600" b="1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1. She </a:t>
            </a:r>
            <a:r>
              <a:rPr lang="en-US" dirty="0"/>
              <a:t>rose from her chair when I came in and exclaimed with a smile: “Wow! You look so pretty today! I love the outfit.</a:t>
            </a:r>
            <a:r>
              <a:rPr lang="en-US" dirty="0" smtClean="0"/>
              <a:t>”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600" b="1" dirty="0" smtClean="0">
                <a:solidFill>
                  <a:srgbClr val="008000"/>
                </a:solidFill>
              </a:rPr>
              <a:t>Sarcastic</a:t>
            </a:r>
            <a:r>
              <a:rPr lang="en-US" sz="2600" b="1" dirty="0">
                <a:solidFill>
                  <a:srgbClr val="008000"/>
                </a:solidFill>
              </a:rPr>
              <a:t>: </a:t>
            </a:r>
            <a:endParaRPr lang="en-US" sz="2600" b="1" dirty="0" smtClean="0">
              <a:solidFill>
                <a:srgbClr val="008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2. She </a:t>
            </a:r>
            <a:r>
              <a:rPr lang="en-US" dirty="0"/>
              <a:t>looked at me from head to toe and said with a short laugh, “Yeah, right! Nice outfit.”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Envious: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3. She </a:t>
            </a:r>
            <a:r>
              <a:rPr lang="en-US" dirty="0"/>
              <a:t>glanced at me quickly and muttered reluctantly, “Um, yeah . . . Your outfit looks </a:t>
            </a:r>
            <a:r>
              <a:rPr lang="en-US" dirty="0" smtClean="0"/>
              <a:t>okay, but honestly you could use some pointers.</a:t>
            </a:r>
            <a:r>
              <a:rPr lang="en-US" dirty="0"/>
              <a:t>”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600" b="1" dirty="0" smtClean="0">
                <a:solidFill>
                  <a:srgbClr val="660066"/>
                </a:solidFill>
              </a:rPr>
              <a:t>Insulting: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4. She </a:t>
            </a:r>
            <a:r>
              <a:rPr lang="en-US" dirty="0"/>
              <a:t>looked at me incredulously and said, “</a:t>
            </a:r>
            <a:r>
              <a:rPr lang="en-US" dirty="0" err="1"/>
              <a:t>Eww</a:t>
            </a:r>
            <a:r>
              <a:rPr lang="en-US" dirty="0"/>
              <a:t>! Nice try with your outfit. Ha!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5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me the tone of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Lottery</a:t>
            </a:r>
            <a:endParaRPr lang="en-US" dirty="0"/>
          </a:p>
          <a:p>
            <a:r>
              <a:rPr lang="en-US" dirty="0" smtClean="0"/>
              <a:t>Cask of Amontillado</a:t>
            </a:r>
          </a:p>
          <a:p>
            <a:r>
              <a:rPr lang="en-US" dirty="0" smtClean="0"/>
              <a:t>Wish for Wings that Work</a:t>
            </a:r>
          </a:p>
          <a:p>
            <a:r>
              <a:rPr lang="en-US" dirty="0" smtClean="0"/>
              <a:t>Red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4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65" y="1706305"/>
            <a:ext cx="7492973" cy="2289210"/>
          </a:xfrm>
        </p:spPr>
        <p:txBody>
          <a:bodyPr>
            <a:normAutofit/>
          </a:bodyPr>
          <a:lstStyle/>
          <a:p>
            <a:r>
              <a:rPr lang="en-US" dirty="0" smtClean="0"/>
              <a:t>What is a literary element?</a:t>
            </a:r>
            <a:endParaRPr lang="en-US" dirty="0"/>
          </a:p>
        </p:txBody>
      </p:sp>
      <p:pic>
        <p:nvPicPr>
          <p:cNvPr id="3" name="ClipArt Placeholder 4"/>
          <p:cNvPicPr>
            <a:picLocks noChangeAspect="1"/>
          </p:cNvPicPr>
          <p:nvPr/>
        </p:nvPicPr>
        <p:blipFill>
          <a:blip r:embed="rId2"/>
          <a:srcRect t="-23666" b="-23666"/>
          <a:stretch>
            <a:fillRect/>
          </a:stretch>
        </p:blipFill>
        <p:spPr>
          <a:xfrm>
            <a:off x="2774923" y="2973028"/>
            <a:ext cx="3416247" cy="37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to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STUDY</a:t>
            </a:r>
            <a:r>
              <a:rPr lang="en-US" dirty="0" smtClean="0"/>
              <a:t> YOUR PINK NOTE SHEET</a:t>
            </a:r>
          </a:p>
          <a:p>
            <a:r>
              <a:rPr lang="en-US" b="1" dirty="0" smtClean="0"/>
              <a:t>STUDY</a:t>
            </a:r>
            <a:r>
              <a:rPr lang="en-US" dirty="0" smtClean="0"/>
              <a:t> THE STORIES WE HAVE READ</a:t>
            </a:r>
          </a:p>
          <a:p>
            <a:r>
              <a:rPr lang="en-US" b="1" dirty="0" smtClean="0"/>
              <a:t>STUDY </a:t>
            </a:r>
            <a:r>
              <a:rPr lang="en-US" dirty="0" smtClean="0"/>
              <a:t>THIS PPT (it is on my website!)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37" y="4001064"/>
            <a:ext cx="2187567" cy="20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0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65" y="1486230"/>
            <a:ext cx="7492973" cy="2289210"/>
          </a:xfrm>
        </p:spPr>
        <p:txBody>
          <a:bodyPr>
            <a:normAutofit/>
          </a:bodyPr>
          <a:lstStyle/>
          <a:p>
            <a:r>
              <a:rPr lang="en-US" dirty="0" smtClean="0"/>
              <a:t>What is a literary device?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379" y="2999972"/>
            <a:ext cx="4606785" cy="33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4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65" y="2121190"/>
            <a:ext cx="7492973" cy="2289210"/>
          </a:xfrm>
        </p:spPr>
        <p:txBody>
          <a:bodyPr>
            <a:normAutofit/>
          </a:bodyPr>
          <a:lstStyle/>
          <a:p>
            <a:r>
              <a:rPr lang="en-US" dirty="0" smtClean="0"/>
              <a:t>Give me the list of elements</a:t>
            </a:r>
            <a:br>
              <a:rPr lang="en-US" dirty="0" smtClean="0"/>
            </a:br>
            <a:r>
              <a:rPr lang="en-US" dirty="0" smtClean="0"/>
              <a:t>and the list of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788" y="4410400"/>
            <a:ext cx="1845628" cy="16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1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75" y="1863774"/>
            <a:ext cx="7492973" cy="2289210"/>
          </a:xfrm>
        </p:spPr>
        <p:txBody>
          <a:bodyPr>
            <a:normAutofit/>
          </a:bodyPr>
          <a:lstStyle/>
          <a:p>
            <a:r>
              <a:rPr lang="en-US" dirty="0" smtClean="0"/>
              <a:t>Draw a plot and label the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4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65" y="2121190"/>
            <a:ext cx="7492973" cy="2289210"/>
          </a:xfrm>
        </p:spPr>
        <p:txBody>
          <a:bodyPr>
            <a:normAutofit/>
          </a:bodyPr>
          <a:lstStyle/>
          <a:p>
            <a:r>
              <a:rPr lang="en-US" dirty="0" smtClean="0"/>
              <a:t>Do the plot diagram for </a:t>
            </a:r>
            <a:r>
              <a:rPr lang="en-US" u="sng" dirty="0" smtClean="0"/>
              <a:t>one</a:t>
            </a:r>
            <a:r>
              <a:rPr lang="en-US" dirty="0" smtClean="0"/>
              <a:t> of the short stories we have 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4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65" y="2121190"/>
            <a:ext cx="7492973" cy="228921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6 types of conflicts?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0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65" y="2121190"/>
            <a:ext cx="7492973" cy="2289210"/>
          </a:xfrm>
        </p:spPr>
        <p:txBody>
          <a:bodyPr>
            <a:normAutofit/>
          </a:bodyPr>
          <a:lstStyle/>
          <a:p>
            <a:r>
              <a:rPr lang="en-US" dirty="0" smtClean="0"/>
              <a:t>Tell me the conflict and the type of conflict in </a:t>
            </a:r>
            <a:br>
              <a:rPr lang="en-US" dirty="0" smtClean="0"/>
            </a:br>
            <a:r>
              <a:rPr lang="en-US" dirty="0" smtClean="0"/>
              <a:t>“To Build a Fire”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4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452</TotalTime>
  <Words>532</Words>
  <Application>Microsoft Macintosh PowerPoint</Application>
  <PresentationFormat>On-screen Show (4:3)</PresentationFormat>
  <Paragraphs>80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Capital</vt:lpstr>
      <vt:lpstr>Short Story Assessment Review</vt:lpstr>
      <vt:lpstr>Short Stories we’ve read . . . </vt:lpstr>
      <vt:lpstr>What is a literary element?</vt:lpstr>
      <vt:lpstr>What is a literary device?</vt:lpstr>
      <vt:lpstr>Give me the list of elements and the list of devices</vt:lpstr>
      <vt:lpstr>Draw a plot and label the parts</vt:lpstr>
      <vt:lpstr>Do the plot diagram for one of the short stories we have read</vt:lpstr>
      <vt:lpstr>What are the 6 types of conflicts?</vt:lpstr>
      <vt:lpstr>Tell me the conflict and the type of conflict in  “To Build a Fire”</vt:lpstr>
      <vt:lpstr>What 3 things do you need to state when talking about setting in a story?</vt:lpstr>
      <vt:lpstr>What is the setting in “Cask of Amontillado?”</vt:lpstr>
      <vt:lpstr>Tell me the three point of views and their key words</vt:lpstr>
      <vt:lpstr>What is the point of view in . . . </vt:lpstr>
      <vt:lpstr>Who is the protagonist and antagonist in the following stories. . . </vt:lpstr>
      <vt:lpstr>Define theme</vt:lpstr>
      <vt:lpstr>What was the theme of one of the stories we read?</vt:lpstr>
      <vt:lpstr>Define imagery</vt:lpstr>
      <vt:lpstr>Using imagery describe this item</vt:lpstr>
      <vt:lpstr>Define simile and metaphor</vt:lpstr>
      <vt:lpstr>Create a simile and a metaphor</vt:lpstr>
      <vt:lpstr>Define symbolism</vt:lpstr>
      <vt:lpstr>Give me 3 examples of symbols in real life</vt:lpstr>
      <vt:lpstr>Tell me what these symbols meant in the stories we read</vt:lpstr>
      <vt:lpstr>Define irony</vt:lpstr>
      <vt:lpstr>Tell me the 3 types of irony and their definitions</vt:lpstr>
      <vt:lpstr>Tell me what type of irony this is</vt:lpstr>
      <vt:lpstr>Define tone</vt:lpstr>
      <vt:lpstr>Tell me the tone of the following statements</vt:lpstr>
      <vt:lpstr>Tell me the tone of . . . </vt:lpstr>
      <vt:lpstr>Remember to . . .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Story Quiz Review</dc:title>
  <dc:creator>Daisy Espinoza</dc:creator>
  <cp:lastModifiedBy>Daisy Espinoza</cp:lastModifiedBy>
  <cp:revision>20</cp:revision>
  <dcterms:created xsi:type="dcterms:W3CDTF">2017-09-21T19:09:40Z</dcterms:created>
  <dcterms:modified xsi:type="dcterms:W3CDTF">2017-09-22T03:25:14Z</dcterms:modified>
</cp:coreProperties>
</file>